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70" r:id="rId2"/>
    <p:sldId id="269" r:id="rId3"/>
    <p:sldId id="263" r:id="rId4"/>
    <p:sldId id="271" r:id="rId5"/>
    <p:sldId id="273" r:id="rId6"/>
    <p:sldId id="274" r:id="rId7"/>
    <p:sldId id="275" r:id="rId8"/>
    <p:sldId id="272" r:id="rId9"/>
    <p:sldId id="277" r:id="rId10"/>
    <p:sldId id="278" r:id="rId11"/>
    <p:sldId id="283" r:id="rId12"/>
    <p:sldId id="279" r:id="rId13"/>
    <p:sldId id="280" r:id="rId14"/>
    <p:sldId id="286" r:id="rId15"/>
    <p:sldId id="287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27A3-8698-44E8-AD14-F3424D239196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2E96-0F19-448B-B587-0F72198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2E96-0F19-448B-B587-0F721983BD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2E96-0F19-448B-B587-0F721983BD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032D0A-9BE1-4400-A8CD-9466DE65AAB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89722B-9C7D-48BB-A790-A3057ED88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6781800" cy="6096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0" y="5257800"/>
            <a:ext cx="5943600" cy="121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0" y="2057400"/>
            <a:ext cx="52578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انصاب</a:t>
            </a:r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3048000"/>
            <a:ext cx="81534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نصب</a:t>
            </a:r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প্রস্তরখণ্ড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সম্মুখভাগে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জাহেলি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মূর্তির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উৎসর্গ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609600"/>
            <a:ext cx="82296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</a:t>
            </a:r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الخمر والميسر والأنصاب والأزلام  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2362200"/>
            <a:ext cx="53340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ازلام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3810000"/>
            <a:ext cx="7924800" cy="1600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ازلام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নিক্ষিপ্ত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জাহেলি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609600"/>
            <a:ext cx="82296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</a:t>
            </a:r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الخمر والميسر والأنصاب والأزلام  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381000"/>
            <a:ext cx="5791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মাদকদ্রব্য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দিকসমূহ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1219200"/>
            <a:ext cx="8077200" cy="1676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পার্থিব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বিশৃঙ্খলাসহ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হিংসা-বিদ্বেষ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অনিতকতা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648200"/>
            <a:ext cx="8229600" cy="1676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আলসার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বদহযম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ক্ষুধামন্দা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কার্যহীনতাসহ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3124200"/>
            <a:ext cx="8305800" cy="1295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انما يريد الشيطان ان يوقع بينكم العداوة والبغضاء فى الخمر والميسر ويصدكم عن ذكر الله وعن الصلوة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9600" y="4114800"/>
            <a:ext cx="7924800" cy="1600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অভিসম্পাত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পরকালীন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লাঞ্ছনা-গঞ্জনা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143000"/>
            <a:ext cx="8153400" cy="1143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সর্বস্বান্ত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স্ত্রীকেও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2362200"/>
            <a:ext cx="8077200" cy="1600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পরকালীন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মদ্যপ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জুয়াড়ী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অসামাজিক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867400"/>
            <a:ext cx="8077200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قال النبى صلى الله عيه وسلم لا يدخل الجنة مدمن خمر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381000"/>
            <a:ext cx="57912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মাদকদ্রব্য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দিকসমূহ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33800" y="457200"/>
            <a:ext cx="1828800" cy="609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1219200"/>
            <a:ext cx="7543800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981200"/>
            <a:ext cx="3962400" cy="1981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প্রতিমা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4267200"/>
            <a:ext cx="6553200" cy="609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মদপানের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5105400"/>
            <a:ext cx="8153400" cy="1295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আলসার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বদহযম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ক্ষুধামন্দা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হৃদপিণ্ডের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কার্যহীনতা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7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7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924800" cy="6120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5800" y="5105400"/>
            <a:ext cx="78486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তাহকীক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ar-SA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اجتنبوا، تفلحون، يوقع، احذروا، توليتم.</a:t>
            </a:r>
            <a:endParaRPr lang="en-US" sz="4000" b="1" dirty="0">
              <a:solidFill>
                <a:srgbClr val="00206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3" descr="images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1" y="406114"/>
            <a:ext cx="7376159" cy="46230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52800" y="457200"/>
            <a:ext cx="2667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09800" y="5562600"/>
            <a:ext cx="45720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;দ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1024"/>
            <a:ext cx="7696200" cy="49085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990600" cy="5943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14600" y="228600"/>
            <a:ext cx="4953000" cy="11430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2438400"/>
            <a:ext cx="4267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জাফর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আরবি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রামপুর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আদর্শ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আলিম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মাদরাসা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চাঁদপুর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সদর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চাঁদপুর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 নং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০১৮১৪২৪১১৬২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E-mail:mmzafar62@gmail.com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5908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মাজীদ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মায়িদা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৯0-92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22/১০/২০২০</a:t>
            </a:r>
          </a:p>
        </p:txBody>
      </p:sp>
      <p:pic>
        <p:nvPicPr>
          <p:cNvPr id="13" name="Picture 12" descr="া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38200"/>
            <a:ext cx="2590800" cy="1676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G_20201006_122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198" y="457200"/>
            <a:ext cx="1905002" cy="2057400"/>
          </a:xfrm>
          <a:prstGeom prst="flowChartAlternateProcess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6096000" cy="102155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5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7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1"/>
            <a:ext cx="3182749" cy="2113672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7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318057" cy="2089189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 (7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57600"/>
            <a:ext cx="3276600" cy="213360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 (7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0"/>
            <a:ext cx="3276599" cy="2085109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1905000" y="5943600"/>
            <a:ext cx="5105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9953434">
            <a:off x="76333" y="599556"/>
            <a:ext cx="1676400" cy="4087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ুা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6" y="685800"/>
            <a:ext cx="7783332" cy="4145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3200" y="5181600"/>
            <a:ext cx="3962400" cy="6096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৯0-92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0" y="381000"/>
            <a:ext cx="25146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নুযুল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বঙ্গানুবাদ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الأزلام، انصاب، ميسر، خمر</a:t>
            </a:r>
            <a:r>
              <a:rPr lang="en-US" sz="4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জুয়ার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গুরু্ত্বপূর্ণ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তাহকীক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381000"/>
            <a:ext cx="56388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নুযুল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7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2" y="2819400"/>
            <a:ext cx="4165600" cy="2590800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7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91" y="2819400"/>
            <a:ext cx="3837509" cy="2590800"/>
          </a:xfrm>
          <a:prstGeom prst="round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 rot="19953434">
            <a:off x="304667" y="1506298"/>
            <a:ext cx="1676400" cy="4087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1981200"/>
            <a:ext cx="2362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828800" y="457200"/>
            <a:ext cx="56388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নুযুল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7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0400"/>
            <a:ext cx="4038600" cy="2514600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images (8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7477"/>
            <a:ext cx="4038600" cy="2507523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3429000" y="2362200"/>
            <a:ext cx="2362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9953434">
            <a:off x="304667" y="1590156"/>
            <a:ext cx="1676400" cy="4087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প্রতীকি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0" y="304800"/>
            <a:ext cx="3581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বঙ্গানুবাদ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smillah.jpg"/>
          <p:cNvPicPr>
            <a:picLocks noChangeAspect="1"/>
          </p:cNvPicPr>
          <p:nvPr/>
        </p:nvPicPr>
        <p:blipFill>
          <a:blip r:embed="rId2"/>
          <a:srcRect l="7500" r="8333"/>
          <a:stretch>
            <a:fillRect/>
          </a:stretch>
        </p:blipFill>
        <p:spPr>
          <a:xfrm>
            <a:off x="533400" y="1066800"/>
            <a:ext cx="8112208" cy="685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828800"/>
            <a:ext cx="8305800" cy="452431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يَا أَيُّهَا الَّذِينَ آمَنُوا إِنَّمَا الْخَمْرُ وَالْمَيْسِرُ وَالْأَنْصَابُ وَالْأَزْلَامُ رِجْسٌ مِنْ عَمَلِ الشَّيْطَانِ فَاجْتَنِبُوهُ لَعَلَّكُمْ تُفْلِحُونَ</a:t>
            </a:r>
            <a:r>
              <a:rPr lang="en-US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إِنَّمَا يُرِيدُ الشَّيْطَانُ أَنْ يُوقِعَ بَيْنَكُمُ الْعَدَاوَةَ وَالْبَغْضَاءَ فِي الْخَمْرِ وَالْمَيْسِرِ وَيَصُدَّكُمْ عَنْ ذِكْرِ اللَّهِ وَعَنِ الصَّلَاةِ فَهَلْ أَنْتُمْ مُنْتَهُونَ</a:t>
            </a:r>
            <a:r>
              <a:rPr lang="en-US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وَأَطِيعُوا اللَّهَ وَأَطِيعُوا الرَّسُولَ وَاحْذَرُوا فَإِنْ تَوَلَّيْتُمْ فَاعْلَمُوا أَنَّمَا عَلَى رَسُولِنَا الْبَلَاغُ الْمُبِينُ</a:t>
            </a:r>
            <a:r>
              <a:rPr lang="en-US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73).jpeg"/>
          <p:cNvPicPr>
            <a:picLocks noChangeAspect="1"/>
          </p:cNvPicPr>
          <p:nvPr/>
        </p:nvPicPr>
        <p:blipFill>
          <a:blip r:embed="rId3"/>
          <a:srcRect t="22631" b="24737"/>
          <a:stretch>
            <a:fillRect/>
          </a:stretch>
        </p:blipFill>
        <p:spPr>
          <a:xfrm>
            <a:off x="1524000" y="1066800"/>
            <a:ext cx="6096000" cy="1905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381000"/>
            <a:ext cx="82296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</a:t>
            </a:r>
            <a:r>
              <a:rPr lang="en-US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الخمر والميسر والأنصاب والأزلام  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3048000"/>
            <a:ext cx="8229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خمر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SA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هى المسكر الذى يخامر العقل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3810000"/>
            <a:ext cx="701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النبى صلى الله عليه وسلم الخمر ما خامر العقل</a:t>
            </a:r>
            <a:endParaRPr lang="en-US" sz="32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5181600"/>
            <a:ext cx="8153400" cy="1219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ميسر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ميسر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499275"/>
            <a:ext cx="9143999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mmzafar62@gmail.com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9800" y="4572000"/>
            <a:ext cx="5105400" cy="533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ميسر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খেলতামাশা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6" grpId="0" animBg="1"/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855</TotalTime>
  <Words>944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wdrruyeu43ip</dc:creator>
  <cp:lastModifiedBy>wdrruyeu43ip</cp:lastModifiedBy>
  <cp:revision>94</cp:revision>
  <dcterms:created xsi:type="dcterms:W3CDTF">2020-09-07T09:35:52Z</dcterms:created>
  <dcterms:modified xsi:type="dcterms:W3CDTF">2020-10-22T10:48:42Z</dcterms:modified>
</cp:coreProperties>
</file>