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2" r:id="rId3"/>
    <p:sldId id="303" r:id="rId4"/>
    <p:sldId id="258" r:id="rId5"/>
    <p:sldId id="280" r:id="rId6"/>
    <p:sldId id="281" r:id="rId7"/>
    <p:sldId id="259" r:id="rId8"/>
    <p:sldId id="288" r:id="rId9"/>
    <p:sldId id="285" r:id="rId10"/>
    <p:sldId id="283" r:id="rId11"/>
    <p:sldId id="286" r:id="rId12"/>
    <p:sldId id="287" r:id="rId13"/>
    <p:sldId id="261" r:id="rId14"/>
    <p:sldId id="292" r:id="rId15"/>
    <p:sldId id="289" r:id="rId16"/>
    <p:sldId id="291" r:id="rId17"/>
    <p:sldId id="290" r:id="rId18"/>
    <p:sldId id="260" r:id="rId19"/>
    <p:sldId id="262" r:id="rId20"/>
    <p:sldId id="263" r:id="rId21"/>
    <p:sldId id="293" r:id="rId22"/>
    <p:sldId id="295" r:id="rId23"/>
    <p:sldId id="300" r:id="rId24"/>
    <p:sldId id="298" r:id="rId25"/>
    <p:sldId id="301" r:id="rId26"/>
    <p:sldId id="297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D09B-227A-4AA6-A555-8BE668F6E237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C499-D28E-4A92-A857-F6F5DC227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9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2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8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2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C834EDC-5D0A-44BE-847C-01AB004EA87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FF0527-46DB-42D4-86D9-71AAA74B8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1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01600" y="103413"/>
            <a:ext cx="8928100" cy="666024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6914" y="2142699"/>
            <a:ext cx="6299358" cy="159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9886" y="2472357"/>
            <a:ext cx="7246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7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7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7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17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198" y="4989729"/>
            <a:ext cx="83660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বিন্যাসসহ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07" t="18125" r="36161" b="15528"/>
          <a:stretch/>
        </p:blipFill>
        <p:spPr>
          <a:xfrm>
            <a:off x="6237736" y="481108"/>
            <a:ext cx="2592254" cy="1997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969" t="21010" r="36701" b="14952"/>
          <a:stretch/>
        </p:blipFill>
        <p:spPr>
          <a:xfrm>
            <a:off x="320198" y="391604"/>
            <a:ext cx="2569723" cy="2087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132" t="16394" r="36701" b="15337"/>
          <a:stretch/>
        </p:blipFill>
        <p:spPr>
          <a:xfrm>
            <a:off x="297667" y="2555373"/>
            <a:ext cx="2592254" cy="2155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7563" t="16971" r="36594" b="15144"/>
          <a:stretch/>
        </p:blipFill>
        <p:spPr>
          <a:xfrm>
            <a:off x="6237736" y="2552353"/>
            <a:ext cx="2592254" cy="215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72" y="298906"/>
            <a:ext cx="3125912" cy="4411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0746" y="1815152"/>
            <a:ext cx="2838733" cy="2565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7" y="462615"/>
            <a:ext cx="4344720" cy="50633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776" y="5567527"/>
            <a:ext cx="8768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প্যালেটের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layer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লেয়ারটির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48000" y="5228838"/>
            <a:ext cx="360153" cy="269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11" y="494108"/>
            <a:ext cx="3985419" cy="5030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59790" y="2264899"/>
            <a:ext cx="3207434" cy="6049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1563" y="5743159"/>
            <a:ext cx="5444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লেয়ারটি</a:t>
            </a:r>
            <a:r>
              <a:rPr lang="en-US" sz="4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4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4000" spc="-15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4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219123"/>
            <a:ext cx="873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৩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বিন্যস্ত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spc="-1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62" y="242275"/>
            <a:ext cx="3914720" cy="49190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89798" y="1951626"/>
            <a:ext cx="3207434" cy="27841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021" y="5418525"/>
            <a:ext cx="8501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86" y="275588"/>
            <a:ext cx="3950346" cy="4905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8851" y="2007009"/>
            <a:ext cx="3207434" cy="27841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8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5912" y="2655957"/>
            <a:ext cx="793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48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6798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1" y="285904"/>
            <a:ext cx="4763069" cy="5275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490" y="5681823"/>
            <a:ext cx="859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আইকনকে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ভিজিবিলিটি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43082" y="2434211"/>
            <a:ext cx="591686" cy="5438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46" y="5654527"/>
            <a:ext cx="8598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আইকনটির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সেইসঙ্গে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4" y="281747"/>
            <a:ext cx="8065701" cy="5331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6" y="281612"/>
            <a:ext cx="8065499" cy="53319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630942" y="4095135"/>
            <a:ext cx="367390" cy="2790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54759" y="76247"/>
            <a:ext cx="2946610" cy="6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থাম্বনেইল</a:t>
            </a:r>
            <a:r>
              <a:rPr lang="en-US" sz="40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endParaRPr lang="en-US" sz="4000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5699259"/>
            <a:ext cx="8857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সারিতে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থাম্বনেইল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থাম্বনেইল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সংস্করণ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spc="-1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95" y="673492"/>
            <a:ext cx="4439338" cy="49948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19974" y="2635276"/>
            <a:ext cx="731521" cy="2504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152" y="258198"/>
            <a:ext cx="8631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Layers, Channels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5677" t="46779" r="13564" b="11683"/>
          <a:stretch/>
        </p:blipFill>
        <p:spPr>
          <a:xfrm>
            <a:off x="239152" y="2142700"/>
            <a:ext cx="2811259" cy="3162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569" t="47548" r="13888" b="11875"/>
          <a:stretch/>
        </p:blipFill>
        <p:spPr>
          <a:xfrm>
            <a:off x="3134818" y="2142699"/>
            <a:ext cx="2858542" cy="3174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5677" t="47163" r="13888" b="11875"/>
          <a:stretch/>
        </p:blipFill>
        <p:spPr>
          <a:xfrm>
            <a:off x="6077245" y="2142699"/>
            <a:ext cx="2816798" cy="31744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2845" y="5322998"/>
            <a:ext cx="1705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3503489" y="5337066"/>
            <a:ext cx="2218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6786523" y="5315700"/>
            <a:ext cx="12971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07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4" y="356027"/>
            <a:ext cx="8397954" cy="51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617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4079" y="861298"/>
            <a:ext cx="71513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463" y="3195064"/>
            <a:ext cx="7808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25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29" t="2005" r="15805" b="22061"/>
          <a:stretch/>
        </p:blipFill>
        <p:spPr>
          <a:xfrm>
            <a:off x="395786" y="302058"/>
            <a:ext cx="8311485" cy="5228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8" y="343001"/>
            <a:ext cx="8379400" cy="5238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421" y="5691121"/>
            <a:ext cx="852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ডায়ালগ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Contents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934" y="1282889"/>
            <a:ext cx="559558" cy="300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2111" y="3589362"/>
            <a:ext cx="1112725" cy="341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 flipH="1" flipV="1">
            <a:off x="1968474" y="3930556"/>
            <a:ext cx="1361582" cy="19789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72776" y="1610436"/>
            <a:ext cx="675993" cy="4107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2" idx="3"/>
          </p:cNvCxnSpPr>
          <p:nvPr/>
        </p:nvCxnSpPr>
        <p:spPr>
          <a:xfrm flipH="1" flipV="1">
            <a:off x="3289112" y="3759959"/>
            <a:ext cx="3848667" cy="21358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28030" y="3589362"/>
            <a:ext cx="761082" cy="341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38066" y="1798390"/>
            <a:ext cx="5026005" cy="2952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79491" y="4135272"/>
            <a:ext cx="2077656" cy="272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22" grpId="0" animBg="1"/>
      <p:bldP spid="22" grpId="1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6" y="253219"/>
            <a:ext cx="8022214" cy="50521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38" y="5363821"/>
            <a:ext cx="8529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layer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97603" y="3942835"/>
            <a:ext cx="2077656" cy="330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48702" y="5074320"/>
            <a:ext cx="297770" cy="220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3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88" t="11971" r="17672" b="14183"/>
          <a:stretch/>
        </p:blipFill>
        <p:spPr>
          <a:xfrm>
            <a:off x="363907" y="420331"/>
            <a:ext cx="4653328" cy="29981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5206" y="4236849"/>
            <a:ext cx="3717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779" t="11587" r="17889" b="14375"/>
          <a:stretch/>
        </p:blipFill>
        <p:spPr>
          <a:xfrm>
            <a:off x="363907" y="3516191"/>
            <a:ext cx="4653328" cy="3010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7235" y="1112830"/>
            <a:ext cx="3845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238" y="1971676"/>
            <a:ext cx="2543175" cy="1285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686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551" y="3026251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0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87" t="11394" r="17781" b="14375"/>
          <a:stretch/>
        </p:blipFill>
        <p:spPr>
          <a:xfrm>
            <a:off x="815927" y="212974"/>
            <a:ext cx="7695027" cy="4992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331" y="5622657"/>
            <a:ext cx="852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331" y="5160993"/>
            <a:ext cx="8529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প্যালেটের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new layer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লেয়ারটির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লেয়ারটি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স্বচ্ছ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2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9363" y="3915538"/>
            <a:ext cx="2077656" cy="383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12450" y="4236849"/>
            <a:ext cx="375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Backspace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7235" y="1126478"/>
            <a:ext cx="3962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672" t="11394" r="17672" b="14183"/>
          <a:stretch/>
        </p:blipFill>
        <p:spPr>
          <a:xfrm>
            <a:off x="335587" y="3502735"/>
            <a:ext cx="4776862" cy="3091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996" t="11394" r="17780" b="14183"/>
          <a:stretch/>
        </p:blipFill>
        <p:spPr>
          <a:xfrm>
            <a:off x="335587" y="281354"/>
            <a:ext cx="4764360" cy="310405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18984" y="1059582"/>
            <a:ext cx="1519671" cy="15196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11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1303" y="1353689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2631010" y="201117"/>
            <a:ext cx="3542244" cy="8587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51" dirty="0" err="1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spc="51" dirty="0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spc="51" dirty="0" err="1">
                <a:ln w="11430">
                  <a:noFill/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5400" spc="51" dirty="0">
              <a:ln w="11430">
                <a:noFill/>
              </a:ln>
              <a:solidFill>
                <a:sysClr val="windowText" lastClr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" y="1980475"/>
            <a:ext cx="8512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SzPct val="117000"/>
              <a:buFont typeface="Wingdings" panose="05000000000000000000" pitchFamily="2" charset="2"/>
              <a:buChar char="Ø"/>
            </a:pP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spc="-15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B050"/>
              </a:buClr>
              <a:buSzPct val="117000"/>
              <a:buFont typeface="Wingdings" panose="05000000000000000000" pitchFamily="2" charset="2"/>
              <a:buChar char="Ø"/>
            </a:pP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Clr>
                <a:srgbClr val="FF0000"/>
              </a:buClr>
              <a:buSzPct val="117000"/>
              <a:buFont typeface="Wingdings" panose="05000000000000000000" pitchFamily="2" charset="2"/>
              <a:buChar char="Ø"/>
            </a:pP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Clr>
                <a:srgbClr val="C00000"/>
              </a:buClr>
              <a:buSzPct val="117000"/>
              <a:buFont typeface="Wingdings" panose="05000000000000000000" pitchFamily="2" charset="2"/>
              <a:buChar char="Ø"/>
            </a:pP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থাম্বনেইল</a:t>
            </a:r>
            <a:r>
              <a:rPr lang="en-US" sz="4400" spc="-15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Clr>
                <a:srgbClr val="FFC000"/>
              </a:buClr>
              <a:buSzPct val="117000"/>
              <a:buFont typeface="Wingdings" panose="05000000000000000000" pitchFamily="2" charset="2"/>
              <a:buChar char="Ø"/>
            </a:pP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প্যালেট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Clr>
                <a:schemeClr val="accent2">
                  <a:lumMod val="75000"/>
                </a:schemeClr>
              </a:buClr>
              <a:buSzPct val="117000"/>
              <a:buFont typeface="Wingdings" panose="05000000000000000000" pitchFamily="2" charset="2"/>
              <a:buChar char="Ø"/>
            </a:pP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-15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spc="-15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79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770" y="2581349"/>
            <a:ext cx="739381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spc="-15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spc="-15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spc="-15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spc="-1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3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243" y="2153644"/>
            <a:ext cx="8338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অদৃশ্য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থাম্বনেইল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আইকন-এর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0666" y="166218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1069" y="1392071"/>
            <a:ext cx="8720919" cy="0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7080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54" y="398257"/>
            <a:ext cx="6079937" cy="41365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250" y="4643992"/>
            <a:ext cx="8557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ফটোশপে উচু মানের ইফেক্ট তৈরী করতে বা একাধিক ছবিকে একসাথে লাগিয়ে কম্পোজিট ইমেজ তৈরী করতে যে ফাংশনের প্রয়োজন হয় তাই ফটোশপ লেয়ার।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392" y="4974326"/>
            <a:ext cx="8768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ক্যানভাসের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একেকটি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5237" y="1787857"/>
            <a:ext cx="5725372" cy="10781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287" y="5397407"/>
            <a:ext cx="876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ব্যাকগ্রাউন্ড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খোলা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প্যালেটে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34" y="341192"/>
            <a:ext cx="7724766" cy="4735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87442" y="1610436"/>
            <a:ext cx="1801505" cy="34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" y="5431244"/>
            <a:ext cx="871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বার-এর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তালার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লেয়ারটি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3" y="403463"/>
            <a:ext cx="7564328" cy="4992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0985" y="2347228"/>
            <a:ext cx="532302" cy="34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8364" y="5431244"/>
            <a:ext cx="8768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লেয়ারের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অবজেক্ট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মুভ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টুলের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1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6" y="1228302"/>
            <a:ext cx="7728101" cy="41898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8662" y="320439"/>
            <a:ext cx="87688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এদিক-সেদিক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spc="-15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spc="-15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spc="-15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6281" y="2470250"/>
            <a:ext cx="1801505" cy="3411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9596" y="5752026"/>
            <a:ext cx="7246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Background-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791517"/>
              </p:ext>
            </p:extLst>
          </p:nvPr>
        </p:nvGraphicFramePr>
        <p:xfrm>
          <a:off x="3227695" y="2988648"/>
          <a:ext cx="1941267" cy="1637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7695" y="2988648"/>
                        <a:ext cx="1941267" cy="1637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3464" y="1296538"/>
            <a:ext cx="5931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0165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4" y="248094"/>
            <a:ext cx="8412478" cy="47497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102" y="5371867"/>
            <a:ext cx="87688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ডায়ালগ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বক্সের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0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1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লেয়ারটি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 1</a:t>
            </a:r>
            <a:r>
              <a:rPr lang="en-US" sz="32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9111" y="4312384"/>
            <a:ext cx="2217662" cy="4348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598</Words>
  <Application>Microsoft Office PowerPoint</Application>
  <PresentationFormat>On-screen Show (4:3)</PresentationFormat>
  <Paragraphs>54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HP</cp:lastModifiedBy>
  <cp:revision>135</cp:revision>
  <dcterms:created xsi:type="dcterms:W3CDTF">2020-09-21T02:20:38Z</dcterms:created>
  <dcterms:modified xsi:type="dcterms:W3CDTF">2020-10-22T02:06:06Z</dcterms:modified>
</cp:coreProperties>
</file>