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LByT//QgyuGWq/wFHLPrejoq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914400" y="2764350"/>
            <a:ext cx="7315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" sz="6400" u="none" cap="none" strike="noStrike">
                <a:solidFill>
                  <a:srgbClr val="FF00FF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কৃষি ও কৃষকের বন্ধু বঙ্গবন্ধু়</a:t>
            </a:r>
            <a:endParaRPr b="1" i="0" sz="6400" u="none" cap="none" strike="noStrike">
              <a:solidFill>
                <a:srgbClr val="FF00FF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50" y="0"/>
            <a:ext cx="8672950" cy="2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0" l="0" r="0" t="9714"/>
          <a:stretch/>
        </p:blipFill>
        <p:spPr>
          <a:xfrm>
            <a:off x="1286100" y="76200"/>
            <a:ext cx="6926375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/>
          </a:blip>
          <a:srcRect b="15302" l="7486" r="2858" t="16776"/>
          <a:stretch/>
        </p:blipFill>
        <p:spPr>
          <a:xfrm>
            <a:off x="317625" y="279400"/>
            <a:ext cx="7913825" cy="44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1" cy="481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 amt="78000"/>
          </a:blip>
          <a:srcRect b="25705" l="0" r="0" t="0"/>
          <a:stretch/>
        </p:blipFill>
        <p:spPr>
          <a:xfrm>
            <a:off x="623075" y="241350"/>
            <a:ext cx="7207150" cy="490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675" y="152400"/>
            <a:ext cx="8296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92650" cy="46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11100" cy="4838700"/>
          </a:xfrm>
          <a:prstGeom prst="snipRoundRect">
            <a:avLst>
              <a:gd fmla="val 16667" name="adj1"/>
              <a:gd fmla="val 16667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00" y="466300"/>
            <a:ext cx="7978375" cy="44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063" y="152400"/>
            <a:ext cx="644587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375" y="360050"/>
            <a:ext cx="8103975" cy="45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100" y="352350"/>
            <a:ext cx="6793800" cy="443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050" y="304800"/>
            <a:ext cx="81541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108" l="0" r="21377" t="-110"/>
          <a:stretch/>
        </p:blipFill>
        <p:spPr>
          <a:xfrm>
            <a:off x="677350" y="373900"/>
            <a:ext cx="7934575" cy="43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0" y="2571750"/>
            <a:ext cx="29376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FF0000"/>
                </a:solidFill>
                <a:highlight>
                  <a:schemeClr val="accent6"/>
                </a:highlight>
                <a:latin typeface="Comfortaa"/>
                <a:ea typeface="Comfortaa"/>
                <a:cs typeface="Comfortaa"/>
                <a:sym typeface="Comfortaa"/>
              </a:rPr>
              <a:t>ধন্যবাদ</a:t>
            </a:r>
            <a:endParaRPr b="1" sz="4600">
              <a:solidFill>
                <a:srgbClr val="FF0000"/>
              </a:solidFill>
              <a:highlight>
                <a:schemeClr val="accent6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26830"/>
          <a:stretch/>
        </p:blipFill>
        <p:spPr>
          <a:xfrm>
            <a:off x="331801" y="0"/>
            <a:ext cx="8480400" cy="5143500"/>
          </a:xfrm>
          <a:prstGeom prst="bevel">
            <a:avLst>
              <a:gd fmla="val 125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5828382" cy="3885624"/>
          </a:xfrm>
          <a:prstGeom prst="flowChartMultidocumen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4">
            <a:alphaModFix amt="48000"/>
          </a:blip>
          <a:srcRect b="33684" l="0" r="0" t="25347"/>
          <a:stretch/>
        </p:blipFill>
        <p:spPr>
          <a:xfrm>
            <a:off x="3235325" y="3064800"/>
            <a:ext cx="5556000" cy="2078700"/>
          </a:xfrm>
          <a:prstGeom prst="flowChartAlternateProcess">
            <a:avLst/>
          </a:prstGeom>
          <a:noFill/>
          <a:ln>
            <a:noFill/>
          </a:ln>
          <a:effectLst>
            <a:outerShdw blurRad="842963" rotWithShape="0" algn="bl" dir="15768000" dist="495300">
              <a:srgbClr val="FFF2CC">
                <a:alpha val="14901"/>
              </a:srgbClr>
            </a:outerShdw>
          </a:effectLst>
        </p:spPr>
      </p:pic>
      <p:pic>
        <p:nvPicPr>
          <p:cNvPr id="73" name="Google Shape;7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 amt="91000"/>
          </a:blip>
          <a:srcRect b="22558" l="0" r="0" t="0"/>
          <a:stretch/>
        </p:blipFill>
        <p:spPr>
          <a:xfrm>
            <a:off x="323099" y="177275"/>
            <a:ext cx="7299599" cy="4788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C27BA0">
                <a:alpha val="49803"/>
              </a:srgbClr>
            </a:outerShdw>
          </a:effectLst>
        </p:spPr>
      </p:pic>
      <p:pic>
        <p:nvPicPr>
          <p:cNvPr id="79" name="Google Shape;7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12235" r="14675" t="0"/>
          <a:stretch/>
        </p:blipFill>
        <p:spPr>
          <a:xfrm>
            <a:off x="2316125" y="0"/>
            <a:ext cx="4365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6250" y="0"/>
            <a:ext cx="5606425" cy="48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334" y="152400"/>
            <a:ext cx="450690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550" y="0"/>
            <a:ext cx="5518900" cy="310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4">
            <a:alphaModFix/>
          </a:blip>
          <a:srcRect b="18950" l="4313" r="9921" t="18951"/>
          <a:stretch/>
        </p:blipFill>
        <p:spPr>
          <a:xfrm>
            <a:off x="1115325" y="3068925"/>
            <a:ext cx="7295972" cy="20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550" y="0"/>
            <a:ext cx="1154500" cy="12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