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22" r:id="rId2"/>
    <p:sldId id="266" r:id="rId3"/>
    <p:sldId id="268" r:id="rId4"/>
    <p:sldId id="318" r:id="rId5"/>
    <p:sldId id="320" r:id="rId6"/>
    <p:sldId id="321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2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8B0"/>
    <a:srgbClr val="759B15"/>
    <a:srgbClr val="A9F1A3"/>
    <a:srgbClr val="94E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4F6359-DE4B-4BE5-86F3-6270FCC6BA35}" type="doc">
      <dgm:prSet loTypeId="urn:microsoft.com/office/officeart/2005/8/layout/pyramid2" loCatId="pyramid" qsTypeId="urn:microsoft.com/office/officeart/2005/8/quickstyle/simple1" qsCatId="simple" csTypeId="urn:microsoft.com/office/officeart/2005/8/colors/accent2_3" csCatId="accent2" phldr="1"/>
      <dgm:spPr/>
    </dgm:pt>
    <dgm:pt modelId="{69D65253-EF36-4A58-87AC-D210DA81D8F8}">
      <dgm:prSet phldrT="[Text]" custT="1"/>
      <dgm:spPr>
        <a:gradFill flip="none" rotWithShape="0">
          <a:gsLst>
            <a:gs pos="0">
              <a:srgbClr val="759B15">
                <a:shade val="30000"/>
                <a:satMod val="115000"/>
              </a:srgbClr>
            </a:gs>
            <a:gs pos="50000">
              <a:srgbClr val="759B15">
                <a:shade val="67500"/>
                <a:satMod val="115000"/>
              </a:srgbClr>
            </a:gs>
            <a:gs pos="100000">
              <a:srgbClr val="759B15">
                <a:shade val="100000"/>
                <a:satMod val="115000"/>
              </a:srgbClr>
            </a:gs>
          </a:gsLst>
          <a:path path="circle">
            <a:fillToRect r="100000" b="100000"/>
          </a:path>
          <a:tileRect l="-100000" t="-100000"/>
        </a:gradFill>
        <a:ln w="38100"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kumimoji="0" lang="en-US" sz="4000" b="0" i="0" u="none" strike="noStrike" cap="none" spc="0" normalizeH="0" baseline="0" noProof="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Mohammad Shahidullah</a:t>
          </a:r>
        </a:p>
        <a:p>
          <a:r>
            <a:rPr lang="en-US" sz="2600" b="0" cap="none" spc="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rPr>
            <a:t>Head of the </a:t>
          </a:r>
          <a:r>
            <a:rPr kumimoji="0" lang="en-US" sz="2600" b="0" i="0" u="none" strike="noStrike" cap="none" spc="0" normalizeH="0" baseline="0" noProof="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English Department</a:t>
          </a:r>
          <a:endParaRPr lang="en-US" sz="2600" b="0" cap="none" spc="0" dirty="0">
            <a:ln w="0"/>
            <a:solidFill>
              <a:srgbClr val="00B0F0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 Black" panose="020B0A04020102020204" pitchFamily="34" charset="0"/>
          </a:endParaRPr>
        </a:p>
      </dgm:t>
    </dgm:pt>
    <dgm:pt modelId="{76212A52-04BA-440E-A5FF-5D4909B7DE46}" type="parTrans" cxnId="{8723C3D4-D97A-44B3-808B-120D9A57B798}">
      <dgm:prSet/>
      <dgm:spPr/>
      <dgm:t>
        <a:bodyPr/>
        <a:lstStyle/>
        <a:p>
          <a:endParaRPr lang="en-US"/>
        </a:p>
      </dgm:t>
    </dgm:pt>
    <dgm:pt modelId="{B2E23DEB-F562-443D-9F79-A47E2130DD65}" type="sibTrans" cxnId="{8723C3D4-D97A-44B3-808B-120D9A57B798}">
      <dgm:prSet/>
      <dgm:spPr/>
      <dgm:t>
        <a:bodyPr/>
        <a:lstStyle/>
        <a:p>
          <a:endParaRPr lang="en-US"/>
        </a:p>
      </dgm:t>
    </dgm:pt>
    <dgm:pt modelId="{0168488D-B27B-4485-AA77-32B15A067484}">
      <dgm:prSet phldrT="[Text]" custT="1"/>
      <dgm:spPr>
        <a:solidFill>
          <a:srgbClr val="00B050">
            <a:alpha val="89804"/>
          </a:srgb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>
            <a:buClrTx/>
            <a:buSzTx/>
            <a:buFontTx/>
            <a:buNone/>
          </a:pPr>
          <a:r>
            <a:rPr kumimoji="0" lang="en-US" sz="3200" b="0" i="0" u="none" strike="noStrike" cap="none" spc="0" normalizeH="0" baseline="0" noProof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Colonel (</a:t>
          </a:r>
          <a:r>
            <a:rPr lang="en-US" sz="3200" b="0" cap="none" spc="0" noProof="0" dirty="0" err="1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rPr>
            <a:t>Rtd</a:t>
          </a:r>
          <a:r>
            <a:rPr lang="en-US" sz="3200" b="0" cap="none" spc="0" noProof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rPr>
            <a:t>.</a:t>
          </a:r>
          <a:r>
            <a:rPr kumimoji="0" lang="en-US" sz="3200" b="0" i="0" u="none" strike="noStrike" cap="none" spc="0" normalizeH="0" baseline="0" noProof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) Oli Ahmed </a:t>
          </a:r>
        </a:p>
        <a:p>
          <a:pPr algn="just">
            <a:buClrTx/>
            <a:buSzTx/>
            <a:buFontTx/>
            <a:buNone/>
          </a:pPr>
          <a:r>
            <a:rPr kumimoji="0" lang="en-US" sz="2400" b="0" i="0" u="none" strike="noStrike" cap="none" spc="0" normalizeH="0" baseline="0" noProof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	</a:t>
          </a:r>
          <a:r>
            <a:rPr kumimoji="0" lang="en-US" sz="3200" b="0" i="0" u="none" strike="noStrike" cap="none" spc="0" normalizeH="0" baseline="0" noProof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Bir </a:t>
          </a:r>
          <a:r>
            <a:rPr kumimoji="0" lang="en-US" sz="3200" b="0" i="0" u="none" strike="noStrike" cap="none" spc="0" normalizeH="0" baseline="0" noProof="0" dirty="0" err="1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Bikrom</a:t>
          </a:r>
          <a:r>
            <a:rPr kumimoji="0" lang="en-US" sz="3200" b="0" i="0" u="none" strike="noStrike" cap="none" spc="0" normalizeH="0" baseline="0" noProof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 </a:t>
          </a:r>
          <a:r>
            <a:rPr lang="en-US" sz="32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rPr>
            <a:t>University</a:t>
          </a:r>
          <a:r>
            <a:rPr kumimoji="0" lang="en-US" sz="3200" b="0" i="0" u="none" strike="noStrike" cap="none" spc="0" normalizeH="0" baseline="0" noProof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 College</a:t>
          </a:r>
          <a:endParaRPr lang="en-US" sz="3200" b="0" cap="none" spc="0" dirty="0">
            <a:ln w="0"/>
            <a:solidFill>
              <a:srgbClr val="FFFF00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 Black" panose="020B0A04020102020204" pitchFamily="34" charset="0"/>
          </a:endParaRPr>
        </a:p>
      </dgm:t>
    </dgm:pt>
    <dgm:pt modelId="{FB19FAD2-620C-4851-AF69-89B8F8B37457}" type="parTrans" cxnId="{F05DDBD3-332E-4179-BBE5-67EE92BBB7EA}">
      <dgm:prSet/>
      <dgm:spPr/>
      <dgm:t>
        <a:bodyPr/>
        <a:lstStyle/>
        <a:p>
          <a:endParaRPr lang="en-US"/>
        </a:p>
      </dgm:t>
    </dgm:pt>
    <dgm:pt modelId="{9327DAB2-452C-4C2A-A774-45B83E531D4C}" type="sibTrans" cxnId="{F05DDBD3-332E-4179-BBE5-67EE92BBB7EA}">
      <dgm:prSet/>
      <dgm:spPr/>
      <dgm:t>
        <a:bodyPr/>
        <a:lstStyle/>
        <a:p>
          <a:endParaRPr lang="en-US"/>
        </a:p>
      </dgm:t>
    </dgm:pt>
    <dgm:pt modelId="{6A8D0732-A6BA-46F0-BEF2-D00F998F262F}">
      <dgm:prSet phldrT="[Text]" custT="1"/>
      <dgm:spPr>
        <a:solidFill>
          <a:srgbClr val="92D050">
            <a:alpha val="90000"/>
          </a:srgb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en-US" sz="2400" b="0" i="0" u="none" strike="noStrike" cap="none" spc="0" normalizeH="0" baseline="0" noProof="0" dirty="0" err="1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Satkania</a:t>
          </a:r>
          <a:r>
            <a:rPr kumimoji="0" lang="en-US" sz="2400" b="0" i="0" u="none" strike="noStrike" cap="none" spc="0" normalizeH="0" baseline="0" noProof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, Chittagong. Contact Cell: 01819 646039</a:t>
          </a:r>
        </a:p>
        <a:p>
          <a:pPr>
            <a:buClrTx/>
            <a:buSzTx/>
            <a:buFontTx/>
            <a:buNone/>
          </a:pPr>
          <a:r>
            <a:rPr kumimoji="0" lang="en-US" sz="2400" b="0" i="0" u="none" strike="noStrike" cap="none" spc="0" normalizeH="0" baseline="0" noProof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email: shahid.epa@gmail.com</a:t>
          </a:r>
          <a:endParaRPr lang="en-US" sz="2400" b="0" cap="none" spc="0" dirty="0">
            <a:ln w="0"/>
            <a:solidFill>
              <a:srgbClr val="002060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 Black" panose="020B0A04020102020204" pitchFamily="34" charset="0"/>
          </a:endParaRPr>
        </a:p>
      </dgm:t>
    </dgm:pt>
    <dgm:pt modelId="{39871B33-DA3B-4D11-BAC1-562DE04C1A08}" type="parTrans" cxnId="{BF3C4717-5122-4733-BBDA-9854941DBD39}">
      <dgm:prSet/>
      <dgm:spPr/>
      <dgm:t>
        <a:bodyPr/>
        <a:lstStyle/>
        <a:p>
          <a:endParaRPr lang="en-US"/>
        </a:p>
      </dgm:t>
    </dgm:pt>
    <dgm:pt modelId="{F398EDB3-75FF-4B25-88E6-0111F51B0D52}" type="sibTrans" cxnId="{BF3C4717-5122-4733-BBDA-9854941DBD39}">
      <dgm:prSet/>
      <dgm:spPr/>
      <dgm:t>
        <a:bodyPr/>
        <a:lstStyle/>
        <a:p>
          <a:endParaRPr lang="en-US"/>
        </a:p>
      </dgm:t>
    </dgm:pt>
    <dgm:pt modelId="{3797C40E-7D8E-40E7-88D4-9629D28D9D81}" type="pres">
      <dgm:prSet presAssocID="{BE4F6359-DE4B-4BE5-86F3-6270FCC6BA35}" presName="compositeShape" presStyleCnt="0">
        <dgm:presLayoutVars>
          <dgm:dir/>
          <dgm:resizeHandles/>
        </dgm:presLayoutVars>
      </dgm:prSet>
      <dgm:spPr/>
    </dgm:pt>
    <dgm:pt modelId="{C5D4E41D-2475-4E7C-9C49-4177FD2F65E8}" type="pres">
      <dgm:prSet presAssocID="{BE4F6359-DE4B-4BE5-86F3-6270FCC6BA35}" presName="pyramid" presStyleLbl="node1" presStyleIdx="0" presStyleCnt="1" custLinFactNeighborX="-10654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42B8EC9D-303C-4D15-A9AD-4FE311EE5676}" type="pres">
      <dgm:prSet presAssocID="{BE4F6359-DE4B-4BE5-86F3-6270FCC6BA35}" presName="theList" presStyleCnt="0"/>
      <dgm:spPr/>
    </dgm:pt>
    <dgm:pt modelId="{2614FAB7-B707-44E2-B67B-154A0961E292}" type="pres">
      <dgm:prSet presAssocID="{69D65253-EF36-4A58-87AC-D210DA81D8F8}" presName="aNode" presStyleLbl="fgAcc1" presStyleIdx="0" presStyleCnt="3" custScaleX="230925" custScaleY="79409" custLinFactNeighborX="42184" custLinFactNeighborY="-53705">
        <dgm:presLayoutVars>
          <dgm:bulletEnabled val="1"/>
        </dgm:presLayoutVars>
      </dgm:prSet>
      <dgm:spPr/>
    </dgm:pt>
    <dgm:pt modelId="{90004531-6BDF-4610-AC8D-2EB6802EBD17}" type="pres">
      <dgm:prSet presAssocID="{69D65253-EF36-4A58-87AC-D210DA81D8F8}" presName="aSpace" presStyleCnt="0"/>
      <dgm:spPr/>
    </dgm:pt>
    <dgm:pt modelId="{B1602AA8-4C14-48DA-AE42-D950079286B4}" type="pres">
      <dgm:prSet presAssocID="{0168488D-B27B-4485-AA77-32B15A067484}" presName="aNode" presStyleLbl="fgAcc1" presStyleIdx="1" presStyleCnt="3" custScaleX="242578" custScaleY="90607" custLinFactNeighborX="41006" custLinFactNeighborY="-14715">
        <dgm:presLayoutVars>
          <dgm:bulletEnabled val="1"/>
        </dgm:presLayoutVars>
      </dgm:prSet>
      <dgm:spPr/>
    </dgm:pt>
    <dgm:pt modelId="{9966E9DF-30DB-47F0-8715-BABCB5EFEAAF}" type="pres">
      <dgm:prSet presAssocID="{0168488D-B27B-4485-AA77-32B15A067484}" presName="aSpace" presStyleCnt="0"/>
      <dgm:spPr/>
    </dgm:pt>
    <dgm:pt modelId="{6AA73AE9-A7E4-4ECA-99EC-0ED5F567524E}" type="pres">
      <dgm:prSet presAssocID="{6A8D0732-A6BA-46F0-BEF2-D00F998F262F}" presName="aNode" presStyleLbl="fgAcc1" presStyleIdx="2" presStyleCnt="3" custScaleX="245186" custScaleY="61446" custLinFactNeighborX="40338" custLinFactNeighborY="84958">
        <dgm:presLayoutVars>
          <dgm:bulletEnabled val="1"/>
        </dgm:presLayoutVars>
      </dgm:prSet>
      <dgm:spPr/>
    </dgm:pt>
    <dgm:pt modelId="{D3D3A205-321C-4782-AF0D-4312008DD611}" type="pres">
      <dgm:prSet presAssocID="{6A8D0732-A6BA-46F0-BEF2-D00F998F262F}" presName="aSpace" presStyleCnt="0"/>
      <dgm:spPr/>
    </dgm:pt>
  </dgm:ptLst>
  <dgm:cxnLst>
    <dgm:cxn modelId="{BF3C4717-5122-4733-BBDA-9854941DBD39}" srcId="{BE4F6359-DE4B-4BE5-86F3-6270FCC6BA35}" destId="{6A8D0732-A6BA-46F0-BEF2-D00F998F262F}" srcOrd="2" destOrd="0" parTransId="{39871B33-DA3B-4D11-BAC1-562DE04C1A08}" sibTransId="{F398EDB3-75FF-4B25-88E6-0111F51B0D52}"/>
    <dgm:cxn modelId="{30A5E229-E0F5-48BC-A358-4E95DD736C2B}" type="presOf" srcId="{BE4F6359-DE4B-4BE5-86F3-6270FCC6BA35}" destId="{3797C40E-7D8E-40E7-88D4-9629D28D9D81}" srcOrd="0" destOrd="0" presId="urn:microsoft.com/office/officeart/2005/8/layout/pyramid2"/>
    <dgm:cxn modelId="{E646FEAB-34D2-4147-9279-CAFC51751EE2}" type="presOf" srcId="{0168488D-B27B-4485-AA77-32B15A067484}" destId="{B1602AA8-4C14-48DA-AE42-D950079286B4}" srcOrd="0" destOrd="0" presId="urn:microsoft.com/office/officeart/2005/8/layout/pyramid2"/>
    <dgm:cxn modelId="{7FD811CF-4400-4EE3-8D4D-620EA4120034}" type="presOf" srcId="{6A8D0732-A6BA-46F0-BEF2-D00F998F262F}" destId="{6AA73AE9-A7E4-4ECA-99EC-0ED5F567524E}" srcOrd="0" destOrd="0" presId="urn:microsoft.com/office/officeart/2005/8/layout/pyramid2"/>
    <dgm:cxn modelId="{F05DDBD3-332E-4179-BBE5-67EE92BBB7EA}" srcId="{BE4F6359-DE4B-4BE5-86F3-6270FCC6BA35}" destId="{0168488D-B27B-4485-AA77-32B15A067484}" srcOrd="1" destOrd="0" parTransId="{FB19FAD2-620C-4851-AF69-89B8F8B37457}" sibTransId="{9327DAB2-452C-4C2A-A774-45B83E531D4C}"/>
    <dgm:cxn modelId="{8723C3D4-D97A-44B3-808B-120D9A57B798}" srcId="{BE4F6359-DE4B-4BE5-86F3-6270FCC6BA35}" destId="{69D65253-EF36-4A58-87AC-D210DA81D8F8}" srcOrd="0" destOrd="0" parTransId="{76212A52-04BA-440E-A5FF-5D4909B7DE46}" sibTransId="{B2E23DEB-F562-443D-9F79-A47E2130DD65}"/>
    <dgm:cxn modelId="{C1110BF6-1B14-4744-B00A-CF4F0CB91AAA}" type="presOf" srcId="{69D65253-EF36-4A58-87AC-D210DA81D8F8}" destId="{2614FAB7-B707-44E2-B67B-154A0961E292}" srcOrd="0" destOrd="0" presId="urn:microsoft.com/office/officeart/2005/8/layout/pyramid2"/>
    <dgm:cxn modelId="{707F6496-1ED5-411A-83E8-1A2E7B7154B1}" type="presParOf" srcId="{3797C40E-7D8E-40E7-88D4-9629D28D9D81}" destId="{C5D4E41D-2475-4E7C-9C49-4177FD2F65E8}" srcOrd="0" destOrd="0" presId="urn:microsoft.com/office/officeart/2005/8/layout/pyramid2"/>
    <dgm:cxn modelId="{14FF7B57-FE71-48EE-B7EB-AE1062ED0FDD}" type="presParOf" srcId="{3797C40E-7D8E-40E7-88D4-9629D28D9D81}" destId="{42B8EC9D-303C-4D15-A9AD-4FE311EE5676}" srcOrd="1" destOrd="0" presId="urn:microsoft.com/office/officeart/2005/8/layout/pyramid2"/>
    <dgm:cxn modelId="{0DF54303-5323-477C-A4F4-BD45B2A1B638}" type="presParOf" srcId="{42B8EC9D-303C-4D15-A9AD-4FE311EE5676}" destId="{2614FAB7-B707-44E2-B67B-154A0961E292}" srcOrd="0" destOrd="0" presId="urn:microsoft.com/office/officeart/2005/8/layout/pyramid2"/>
    <dgm:cxn modelId="{5B6DA9A8-2EB0-4B03-B44E-8E38089B1E6A}" type="presParOf" srcId="{42B8EC9D-303C-4D15-A9AD-4FE311EE5676}" destId="{90004531-6BDF-4610-AC8D-2EB6802EBD17}" srcOrd="1" destOrd="0" presId="urn:microsoft.com/office/officeart/2005/8/layout/pyramid2"/>
    <dgm:cxn modelId="{596A8540-A324-4486-AADE-46B2523FC8E5}" type="presParOf" srcId="{42B8EC9D-303C-4D15-A9AD-4FE311EE5676}" destId="{B1602AA8-4C14-48DA-AE42-D950079286B4}" srcOrd="2" destOrd="0" presId="urn:microsoft.com/office/officeart/2005/8/layout/pyramid2"/>
    <dgm:cxn modelId="{F41E404F-A545-44D5-AFC3-3611EC7838B8}" type="presParOf" srcId="{42B8EC9D-303C-4D15-A9AD-4FE311EE5676}" destId="{9966E9DF-30DB-47F0-8715-BABCB5EFEAAF}" srcOrd="3" destOrd="0" presId="urn:microsoft.com/office/officeart/2005/8/layout/pyramid2"/>
    <dgm:cxn modelId="{F4E12D73-D261-4841-9B91-942B9E640A25}" type="presParOf" srcId="{42B8EC9D-303C-4D15-A9AD-4FE311EE5676}" destId="{6AA73AE9-A7E4-4ECA-99EC-0ED5F567524E}" srcOrd="4" destOrd="0" presId="urn:microsoft.com/office/officeart/2005/8/layout/pyramid2"/>
    <dgm:cxn modelId="{E540E357-FC0E-446A-A7B9-900C092A409C}" type="presParOf" srcId="{42B8EC9D-303C-4D15-A9AD-4FE311EE5676}" destId="{D3D3A205-321C-4782-AF0D-4312008DD61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BEA311-9A29-408B-87AE-318DA3C4267D}" type="doc">
      <dgm:prSet loTypeId="urn:microsoft.com/office/officeart/2005/8/layout/chart3" loCatId="cycle" qsTypeId="urn:microsoft.com/office/officeart/2005/8/quickstyle/3d5" qsCatId="3D" csTypeId="urn:microsoft.com/office/officeart/2005/8/colors/accent1_2" csCatId="accent1" phldr="1"/>
      <dgm:spPr/>
    </dgm:pt>
    <dgm:pt modelId="{300A09AA-87AF-4B9D-89CE-E002C18CD45E}">
      <dgm:prSet phldrT="[Text]" custT="1"/>
      <dgm:spPr>
        <a:solidFill>
          <a:srgbClr val="C00000"/>
        </a:solidFill>
        <a:ln w="57150">
          <a:solidFill>
            <a:srgbClr val="00B050"/>
          </a:solidFill>
        </a:ln>
      </dgm:spPr>
      <dgm:t>
        <a:bodyPr/>
        <a:lstStyle/>
        <a:p>
          <a:r>
            <a:rPr lang="en-US" sz="7200" dirty="0">
              <a:solidFill>
                <a:schemeClr val="bg1"/>
              </a:solidFill>
              <a:latin typeface="Arial Black" panose="020B0A04020102020204" pitchFamily="34" charset="0"/>
            </a:rPr>
            <a:t> </a:t>
          </a:r>
          <a:r>
            <a:rPr lang="en-US" sz="7200" b="1" dirty="0">
              <a:latin typeface="Arial Black" panose="020B0A04020102020204" pitchFamily="34" charset="0"/>
            </a:rPr>
            <a:t>Jashore</a:t>
          </a:r>
          <a:r>
            <a:rPr lang="en-US" sz="7200" b="1" dirty="0"/>
            <a:t> </a:t>
          </a:r>
          <a:r>
            <a:rPr lang="en-US" sz="7200" dirty="0">
              <a:solidFill>
                <a:schemeClr val="bg1"/>
              </a:solidFill>
              <a:latin typeface="Arial Black" panose="020B0A04020102020204" pitchFamily="34" charset="0"/>
            </a:rPr>
            <a:t>Board - 2019</a:t>
          </a:r>
        </a:p>
      </dgm:t>
    </dgm:pt>
    <dgm:pt modelId="{72AE3EAB-E04E-4BE5-8BAF-506749D6B151}" type="parTrans" cxnId="{B49FF4D6-446D-468C-8592-EE38F3DD9F9C}">
      <dgm:prSet/>
      <dgm:spPr/>
      <dgm:t>
        <a:bodyPr/>
        <a:lstStyle/>
        <a:p>
          <a:endParaRPr lang="en-US"/>
        </a:p>
      </dgm:t>
    </dgm:pt>
    <dgm:pt modelId="{CE68D411-33DC-4667-BB0B-410A97E319E6}" type="sibTrans" cxnId="{B49FF4D6-446D-468C-8592-EE38F3DD9F9C}">
      <dgm:prSet/>
      <dgm:spPr/>
      <dgm:t>
        <a:bodyPr/>
        <a:lstStyle/>
        <a:p>
          <a:endParaRPr lang="en-US"/>
        </a:p>
      </dgm:t>
    </dgm:pt>
    <dgm:pt modelId="{3696575E-62B6-47F7-9307-E25F0774BE49}" type="pres">
      <dgm:prSet presAssocID="{09BEA311-9A29-408B-87AE-318DA3C4267D}" presName="compositeShape" presStyleCnt="0">
        <dgm:presLayoutVars>
          <dgm:chMax val="7"/>
          <dgm:dir/>
          <dgm:resizeHandles val="exact"/>
        </dgm:presLayoutVars>
      </dgm:prSet>
      <dgm:spPr/>
    </dgm:pt>
    <dgm:pt modelId="{20424C2A-F2CB-46FD-8A4F-B2B877189636}" type="pres">
      <dgm:prSet presAssocID="{09BEA311-9A29-408B-87AE-318DA3C4267D}" presName="wedge1" presStyleLbl="node1" presStyleIdx="0" presStyleCnt="1" custScaleX="135766" custScaleY="96580" custLinFactNeighborX="-5129" custLinFactNeighborY="1266"/>
      <dgm:spPr/>
    </dgm:pt>
    <dgm:pt modelId="{E1CE2970-C4E6-4501-A306-32F1F0F604C1}" type="pres">
      <dgm:prSet presAssocID="{09BEA311-9A29-408B-87AE-318DA3C4267D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E9756A36-36EF-4349-B828-EFE9FD1FAB96}" type="presOf" srcId="{300A09AA-87AF-4B9D-89CE-E002C18CD45E}" destId="{20424C2A-F2CB-46FD-8A4F-B2B877189636}" srcOrd="0" destOrd="0" presId="urn:microsoft.com/office/officeart/2005/8/layout/chart3"/>
    <dgm:cxn modelId="{BB66A0D1-B0FF-4F9E-B7CB-F55887AA64E7}" type="presOf" srcId="{300A09AA-87AF-4B9D-89CE-E002C18CD45E}" destId="{E1CE2970-C4E6-4501-A306-32F1F0F604C1}" srcOrd="1" destOrd="0" presId="urn:microsoft.com/office/officeart/2005/8/layout/chart3"/>
    <dgm:cxn modelId="{B49FF4D6-446D-468C-8592-EE38F3DD9F9C}" srcId="{09BEA311-9A29-408B-87AE-318DA3C4267D}" destId="{300A09AA-87AF-4B9D-89CE-E002C18CD45E}" srcOrd="0" destOrd="0" parTransId="{72AE3EAB-E04E-4BE5-8BAF-506749D6B151}" sibTransId="{CE68D411-33DC-4667-BB0B-410A97E319E6}"/>
    <dgm:cxn modelId="{5F40B2E2-EDAE-405C-BC98-208B977C98BF}" type="presOf" srcId="{09BEA311-9A29-408B-87AE-318DA3C4267D}" destId="{3696575E-62B6-47F7-9307-E25F0774BE49}" srcOrd="0" destOrd="0" presId="urn:microsoft.com/office/officeart/2005/8/layout/chart3"/>
    <dgm:cxn modelId="{CDDCA339-F718-4343-A475-82F574A50D32}" type="presParOf" srcId="{3696575E-62B6-47F7-9307-E25F0774BE49}" destId="{20424C2A-F2CB-46FD-8A4F-B2B877189636}" srcOrd="0" destOrd="0" presId="urn:microsoft.com/office/officeart/2005/8/layout/chart3"/>
    <dgm:cxn modelId="{0C3DDE28-5244-4F48-835A-81A2A746B7D9}" type="presParOf" srcId="{3696575E-62B6-47F7-9307-E25F0774BE49}" destId="{E1CE2970-C4E6-4501-A306-32F1F0F604C1}" srcOrd="1" destOrd="0" presId="urn:microsoft.com/office/officeart/2005/8/layout/chart3"/>
  </dgm:cxnLst>
  <dgm:bg>
    <a:solidFill>
      <a:schemeClr val="accent4">
        <a:lumMod val="40000"/>
        <a:lumOff val="60000"/>
      </a:schemeClr>
    </a:solidFill>
  </dgm:bg>
  <dgm:whole>
    <a:ln w="38100"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BEA311-9A29-408B-87AE-318DA3C4267D}" type="doc">
      <dgm:prSet loTypeId="urn:microsoft.com/office/officeart/2005/8/layout/chart3" loCatId="cycle" qsTypeId="urn:microsoft.com/office/officeart/2005/8/quickstyle/3d5" qsCatId="3D" csTypeId="urn:microsoft.com/office/officeart/2005/8/colors/accent1_2" csCatId="accent1" phldr="1"/>
      <dgm:spPr/>
    </dgm:pt>
    <dgm:pt modelId="{300A09AA-87AF-4B9D-89CE-E002C18CD45E}">
      <dgm:prSet phldrT="[Text]" custT="1"/>
      <dgm:spPr>
        <a:solidFill>
          <a:srgbClr val="0070C0"/>
        </a:solidFill>
        <a:ln w="57150">
          <a:solidFill>
            <a:srgbClr val="00B050"/>
          </a:solidFill>
        </a:ln>
      </dgm:spPr>
      <dgm:t>
        <a:bodyPr/>
        <a:lstStyle/>
        <a:p>
          <a:r>
            <a:rPr lang="en-US" sz="6000" u="none" dirty="0">
              <a:latin typeface="Arial Black" panose="020B0A04020102020204" pitchFamily="34" charset="0"/>
            </a:rPr>
            <a:t>Chattogram</a:t>
          </a:r>
          <a:r>
            <a:rPr lang="en-US" sz="6000" u="none" dirty="0">
              <a:solidFill>
                <a:schemeClr val="bg1"/>
              </a:solidFill>
              <a:latin typeface="Arial Black" panose="020B0A04020102020204" pitchFamily="34" charset="0"/>
            </a:rPr>
            <a:t> Board - 2019</a:t>
          </a:r>
        </a:p>
      </dgm:t>
    </dgm:pt>
    <dgm:pt modelId="{72AE3EAB-E04E-4BE5-8BAF-506749D6B151}" type="parTrans" cxnId="{B49FF4D6-446D-468C-8592-EE38F3DD9F9C}">
      <dgm:prSet/>
      <dgm:spPr/>
      <dgm:t>
        <a:bodyPr/>
        <a:lstStyle/>
        <a:p>
          <a:endParaRPr lang="en-US"/>
        </a:p>
      </dgm:t>
    </dgm:pt>
    <dgm:pt modelId="{CE68D411-33DC-4667-BB0B-410A97E319E6}" type="sibTrans" cxnId="{B49FF4D6-446D-468C-8592-EE38F3DD9F9C}">
      <dgm:prSet/>
      <dgm:spPr/>
      <dgm:t>
        <a:bodyPr/>
        <a:lstStyle/>
        <a:p>
          <a:endParaRPr lang="en-US"/>
        </a:p>
      </dgm:t>
    </dgm:pt>
    <dgm:pt modelId="{3696575E-62B6-47F7-9307-E25F0774BE49}" type="pres">
      <dgm:prSet presAssocID="{09BEA311-9A29-408B-87AE-318DA3C4267D}" presName="compositeShape" presStyleCnt="0">
        <dgm:presLayoutVars>
          <dgm:chMax val="7"/>
          <dgm:dir/>
          <dgm:resizeHandles val="exact"/>
        </dgm:presLayoutVars>
      </dgm:prSet>
      <dgm:spPr/>
    </dgm:pt>
    <dgm:pt modelId="{20424C2A-F2CB-46FD-8A4F-B2B877189636}" type="pres">
      <dgm:prSet presAssocID="{09BEA311-9A29-408B-87AE-318DA3C4267D}" presName="wedge1" presStyleLbl="node1" presStyleIdx="0" presStyleCnt="1" custScaleX="135766" custScaleY="96580" custLinFactNeighborX="-5129" custLinFactNeighborY="1266"/>
      <dgm:spPr/>
    </dgm:pt>
    <dgm:pt modelId="{E1CE2970-C4E6-4501-A306-32F1F0F604C1}" type="pres">
      <dgm:prSet presAssocID="{09BEA311-9A29-408B-87AE-318DA3C4267D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E9756A36-36EF-4349-B828-EFE9FD1FAB96}" type="presOf" srcId="{300A09AA-87AF-4B9D-89CE-E002C18CD45E}" destId="{20424C2A-F2CB-46FD-8A4F-B2B877189636}" srcOrd="0" destOrd="0" presId="urn:microsoft.com/office/officeart/2005/8/layout/chart3"/>
    <dgm:cxn modelId="{BB66A0D1-B0FF-4F9E-B7CB-F55887AA64E7}" type="presOf" srcId="{300A09AA-87AF-4B9D-89CE-E002C18CD45E}" destId="{E1CE2970-C4E6-4501-A306-32F1F0F604C1}" srcOrd="1" destOrd="0" presId="urn:microsoft.com/office/officeart/2005/8/layout/chart3"/>
    <dgm:cxn modelId="{B49FF4D6-446D-468C-8592-EE38F3DD9F9C}" srcId="{09BEA311-9A29-408B-87AE-318DA3C4267D}" destId="{300A09AA-87AF-4B9D-89CE-E002C18CD45E}" srcOrd="0" destOrd="0" parTransId="{72AE3EAB-E04E-4BE5-8BAF-506749D6B151}" sibTransId="{CE68D411-33DC-4667-BB0B-410A97E319E6}"/>
    <dgm:cxn modelId="{5F40B2E2-EDAE-405C-BC98-208B977C98BF}" type="presOf" srcId="{09BEA311-9A29-408B-87AE-318DA3C4267D}" destId="{3696575E-62B6-47F7-9307-E25F0774BE49}" srcOrd="0" destOrd="0" presId="urn:microsoft.com/office/officeart/2005/8/layout/chart3"/>
    <dgm:cxn modelId="{CDDCA339-F718-4343-A475-82F574A50D32}" type="presParOf" srcId="{3696575E-62B6-47F7-9307-E25F0774BE49}" destId="{20424C2A-F2CB-46FD-8A4F-B2B877189636}" srcOrd="0" destOrd="0" presId="urn:microsoft.com/office/officeart/2005/8/layout/chart3"/>
    <dgm:cxn modelId="{0C3DDE28-5244-4F48-835A-81A2A746B7D9}" type="presParOf" srcId="{3696575E-62B6-47F7-9307-E25F0774BE49}" destId="{E1CE2970-C4E6-4501-A306-32F1F0F604C1}" srcOrd="1" destOrd="0" presId="urn:microsoft.com/office/officeart/2005/8/layout/chart3"/>
  </dgm:cxnLst>
  <dgm:bg>
    <a:solidFill>
      <a:schemeClr val="accent4">
        <a:lumMod val="40000"/>
        <a:lumOff val="60000"/>
      </a:schemeClr>
    </a:solidFill>
  </dgm:bg>
  <dgm:whole>
    <a:ln w="57150"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BEA311-9A29-408B-87AE-318DA3C4267D}" type="doc">
      <dgm:prSet loTypeId="urn:microsoft.com/office/officeart/2005/8/layout/chart3" loCatId="cycle" qsTypeId="urn:microsoft.com/office/officeart/2005/8/quickstyle/3d5" qsCatId="3D" csTypeId="urn:microsoft.com/office/officeart/2005/8/colors/accent1_2" csCatId="accent1" phldr="1"/>
      <dgm:spPr/>
    </dgm:pt>
    <dgm:pt modelId="{300A09AA-87AF-4B9D-89CE-E002C18CD45E}">
      <dgm:prSet phldrT="[Text]" custT="1"/>
      <dgm:spPr>
        <a:solidFill>
          <a:schemeClr val="accent6">
            <a:lumMod val="75000"/>
          </a:schemeClr>
        </a:solidFill>
        <a:ln w="57150">
          <a:solidFill>
            <a:schemeClr val="accent5"/>
          </a:solidFill>
        </a:ln>
      </dgm:spPr>
      <dgm:t>
        <a:bodyPr/>
        <a:lstStyle/>
        <a:p>
          <a:r>
            <a:rPr lang="en-US" sz="8000" b="1" u="none" dirty="0">
              <a:latin typeface="Arial Black" panose="020B0A04020102020204" pitchFamily="34" charset="0"/>
            </a:rPr>
            <a:t>Sylhet </a:t>
          </a:r>
          <a:r>
            <a:rPr lang="en-US" sz="8000" b="0" u="none" dirty="0">
              <a:solidFill>
                <a:schemeClr val="bg1"/>
              </a:solidFill>
              <a:latin typeface="Arial Black" panose="020B0A04020102020204" pitchFamily="34" charset="0"/>
            </a:rPr>
            <a:t>Board - 2019</a:t>
          </a:r>
        </a:p>
      </dgm:t>
    </dgm:pt>
    <dgm:pt modelId="{72AE3EAB-E04E-4BE5-8BAF-506749D6B151}" type="parTrans" cxnId="{B49FF4D6-446D-468C-8592-EE38F3DD9F9C}">
      <dgm:prSet/>
      <dgm:spPr/>
      <dgm:t>
        <a:bodyPr/>
        <a:lstStyle/>
        <a:p>
          <a:endParaRPr lang="en-US"/>
        </a:p>
      </dgm:t>
    </dgm:pt>
    <dgm:pt modelId="{CE68D411-33DC-4667-BB0B-410A97E319E6}" type="sibTrans" cxnId="{B49FF4D6-446D-468C-8592-EE38F3DD9F9C}">
      <dgm:prSet/>
      <dgm:spPr/>
      <dgm:t>
        <a:bodyPr/>
        <a:lstStyle/>
        <a:p>
          <a:endParaRPr lang="en-US"/>
        </a:p>
      </dgm:t>
    </dgm:pt>
    <dgm:pt modelId="{3696575E-62B6-47F7-9307-E25F0774BE49}" type="pres">
      <dgm:prSet presAssocID="{09BEA311-9A29-408B-87AE-318DA3C4267D}" presName="compositeShape" presStyleCnt="0">
        <dgm:presLayoutVars>
          <dgm:chMax val="7"/>
          <dgm:dir/>
          <dgm:resizeHandles val="exact"/>
        </dgm:presLayoutVars>
      </dgm:prSet>
      <dgm:spPr/>
    </dgm:pt>
    <dgm:pt modelId="{20424C2A-F2CB-46FD-8A4F-B2B877189636}" type="pres">
      <dgm:prSet presAssocID="{09BEA311-9A29-408B-87AE-318DA3C4267D}" presName="wedge1" presStyleLbl="node1" presStyleIdx="0" presStyleCnt="1" custScaleX="135766" custScaleY="96580" custLinFactNeighborX="-5129" custLinFactNeighborY="1266"/>
      <dgm:spPr/>
    </dgm:pt>
    <dgm:pt modelId="{E1CE2970-C4E6-4501-A306-32F1F0F604C1}" type="pres">
      <dgm:prSet presAssocID="{09BEA311-9A29-408B-87AE-318DA3C4267D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E9756A36-36EF-4349-B828-EFE9FD1FAB96}" type="presOf" srcId="{300A09AA-87AF-4B9D-89CE-E002C18CD45E}" destId="{20424C2A-F2CB-46FD-8A4F-B2B877189636}" srcOrd="0" destOrd="0" presId="urn:microsoft.com/office/officeart/2005/8/layout/chart3"/>
    <dgm:cxn modelId="{BB66A0D1-B0FF-4F9E-B7CB-F55887AA64E7}" type="presOf" srcId="{300A09AA-87AF-4B9D-89CE-E002C18CD45E}" destId="{E1CE2970-C4E6-4501-A306-32F1F0F604C1}" srcOrd="1" destOrd="0" presId="urn:microsoft.com/office/officeart/2005/8/layout/chart3"/>
    <dgm:cxn modelId="{B49FF4D6-446D-468C-8592-EE38F3DD9F9C}" srcId="{09BEA311-9A29-408B-87AE-318DA3C4267D}" destId="{300A09AA-87AF-4B9D-89CE-E002C18CD45E}" srcOrd="0" destOrd="0" parTransId="{72AE3EAB-E04E-4BE5-8BAF-506749D6B151}" sibTransId="{CE68D411-33DC-4667-BB0B-410A97E319E6}"/>
    <dgm:cxn modelId="{5F40B2E2-EDAE-405C-BC98-208B977C98BF}" type="presOf" srcId="{09BEA311-9A29-408B-87AE-318DA3C4267D}" destId="{3696575E-62B6-47F7-9307-E25F0774BE49}" srcOrd="0" destOrd="0" presId="urn:microsoft.com/office/officeart/2005/8/layout/chart3"/>
    <dgm:cxn modelId="{CDDCA339-F718-4343-A475-82F574A50D32}" type="presParOf" srcId="{3696575E-62B6-47F7-9307-E25F0774BE49}" destId="{20424C2A-F2CB-46FD-8A4F-B2B877189636}" srcOrd="0" destOrd="0" presId="urn:microsoft.com/office/officeart/2005/8/layout/chart3"/>
    <dgm:cxn modelId="{0C3DDE28-5244-4F48-835A-81A2A746B7D9}" type="presParOf" srcId="{3696575E-62B6-47F7-9307-E25F0774BE49}" destId="{E1CE2970-C4E6-4501-A306-32F1F0F604C1}" srcOrd="1" destOrd="0" presId="urn:microsoft.com/office/officeart/2005/8/layout/chart3"/>
  </dgm:cxnLst>
  <dgm:bg>
    <a:solidFill>
      <a:schemeClr val="accent4">
        <a:lumMod val="40000"/>
        <a:lumOff val="60000"/>
      </a:schemeClr>
    </a:solidFill>
  </dgm:bg>
  <dgm:whole>
    <a:ln w="57150"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BEA311-9A29-408B-87AE-318DA3C4267D}" type="doc">
      <dgm:prSet loTypeId="urn:microsoft.com/office/officeart/2005/8/layout/chart3" loCatId="cycle" qsTypeId="urn:microsoft.com/office/officeart/2005/8/quickstyle/3d5" qsCatId="3D" csTypeId="urn:microsoft.com/office/officeart/2005/8/colors/accent1_2" csCatId="accent1" phldr="1"/>
      <dgm:spPr/>
    </dgm:pt>
    <dgm:pt modelId="{300A09AA-87AF-4B9D-89CE-E002C18CD45E}">
      <dgm:prSet phldrT="[Text]" custT="1"/>
      <dgm:spPr>
        <a:solidFill>
          <a:schemeClr val="tx2">
            <a:lumMod val="60000"/>
            <a:lumOff val="40000"/>
          </a:schemeClr>
        </a:solidFill>
        <a:ln w="57150">
          <a:solidFill>
            <a:srgbClr val="92D050"/>
          </a:solidFill>
        </a:ln>
      </dgm:spPr>
      <dgm:t>
        <a:bodyPr/>
        <a:lstStyle/>
        <a:p>
          <a:r>
            <a:rPr lang="en-US" sz="8000" u="sng" dirty="0" err="1">
              <a:latin typeface="Arial Black" panose="020B0A04020102020204" pitchFamily="34" charset="0"/>
            </a:rPr>
            <a:t>Barishal</a:t>
          </a:r>
          <a:r>
            <a:rPr lang="en-US" sz="8000" u="sng" dirty="0">
              <a:latin typeface="Arial Black" panose="020B0A04020102020204" pitchFamily="34" charset="0"/>
            </a:rPr>
            <a:t> </a:t>
          </a:r>
          <a:r>
            <a:rPr lang="en-US" sz="8000" u="none" dirty="0">
              <a:solidFill>
                <a:schemeClr val="bg1"/>
              </a:solidFill>
              <a:latin typeface="Arial Black" panose="020B0A04020102020204" pitchFamily="34" charset="0"/>
            </a:rPr>
            <a:t> Board - 2019</a:t>
          </a:r>
        </a:p>
      </dgm:t>
    </dgm:pt>
    <dgm:pt modelId="{72AE3EAB-E04E-4BE5-8BAF-506749D6B151}" type="parTrans" cxnId="{B49FF4D6-446D-468C-8592-EE38F3DD9F9C}">
      <dgm:prSet/>
      <dgm:spPr/>
      <dgm:t>
        <a:bodyPr/>
        <a:lstStyle/>
        <a:p>
          <a:endParaRPr lang="en-US"/>
        </a:p>
      </dgm:t>
    </dgm:pt>
    <dgm:pt modelId="{CE68D411-33DC-4667-BB0B-410A97E319E6}" type="sibTrans" cxnId="{B49FF4D6-446D-468C-8592-EE38F3DD9F9C}">
      <dgm:prSet/>
      <dgm:spPr/>
      <dgm:t>
        <a:bodyPr/>
        <a:lstStyle/>
        <a:p>
          <a:endParaRPr lang="en-US"/>
        </a:p>
      </dgm:t>
    </dgm:pt>
    <dgm:pt modelId="{3696575E-62B6-47F7-9307-E25F0774BE49}" type="pres">
      <dgm:prSet presAssocID="{09BEA311-9A29-408B-87AE-318DA3C4267D}" presName="compositeShape" presStyleCnt="0">
        <dgm:presLayoutVars>
          <dgm:chMax val="7"/>
          <dgm:dir/>
          <dgm:resizeHandles val="exact"/>
        </dgm:presLayoutVars>
      </dgm:prSet>
      <dgm:spPr/>
    </dgm:pt>
    <dgm:pt modelId="{20424C2A-F2CB-46FD-8A4F-B2B877189636}" type="pres">
      <dgm:prSet presAssocID="{09BEA311-9A29-408B-87AE-318DA3C4267D}" presName="wedge1" presStyleLbl="node1" presStyleIdx="0" presStyleCnt="1" custScaleX="135766" custScaleY="96580" custLinFactNeighborX="-5129" custLinFactNeighborY="1266"/>
      <dgm:spPr/>
    </dgm:pt>
    <dgm:pt modelId="{E1CE2970-C4E6-4501-A306-32F1F0F604C1}" type="pres">
      <dgm:prSet presAssocID="{09BEA311-9A29-408B-87AE-318DA3C4267D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E9756A36-36EF-4349-B828-EFE9FD1FAB96}" type="presOf" srcId="{300A09AA-87AF-4B9D-89CE-E002C18CD45E}" destId="{20424C2A-F2CB-46FD-8A4F-B2B877189636}" srcOrd="0" destOrd="0" presId="urn:microsoft.com/office/officeart/2005/8/layout/chart3"/>
    <dgm:cxn modelId="{BB66A0D1-B0FF-4F9E-B7CB-F55887AA64E7}" type="presOf" srcId="{300A09AA-87AF-4B9D-89CE-E002C18CD45E}" destId="{E1CE2970-C4E6-4501-A306-32F1F0F604C1}" srcOrd="1" destOrd="0" presId="urn:microsoft.com/office/officeart/2005/8/layout/chart3"/>
    <dgm:cxn modelId="{B49FF4D6-446D-468C-8592-EE38F3DD9F9C}" srcId="{09BEA311-9A29-408B-87AE-318DA3C4267D}" destId="{300A09AA-87AF-4B9D-89CE-E002C18CD45E}" srcOrd="0" destOrd="0" parTransId="{72AE3EAB-E04E-4BE5-8BAF-506749D6B151}" sibTransId="{CE68D411-33DC-4667-BB0B-410A97E319E6}"/>
    <dgm:cxn modelId="{5F40B2E2-EDAE-405C-BC98-208B977C98BF}" type="presOf" srcId="{09BEA311-9A29-408B-87AE-318DA3C4267D}" destId="{3696575E-62B6-47F7-9307-E25F0774BE49}" srcOrd="0" destOrd="0" presId="urn:microsoft.com/office/officeart/2005/8/layout/chart3"/>
    <dgm:cxn modelId="{CDDCA339-F718-4343-A475-82F574A50D32}" type="presParOf" srcId="{3696575E-62B6-47F7-9307-E25F0774BE49}" destId="{20424C2A-F2CB-46FD-8A4F-B2B877189636}" srcOrd="0" destOrd="0" presId="urn:microsoft.com/office/officeart/2005/8/layout/chart3"/>
    <dgm:cxn modelId="{0C3DDE28-5244-4F48-835A-81A2A746B7D9}" type="presParOf" srcId="{3696575E-62B6-47F7-9307-E25F0774BE49}" destId="{E1CE2970-C4E6-4501-A306-32F1F0F604C1}" srcOrd="1" destOrd="0" presId="urn:microsoft.com/office/officeart/2005/8/layout/chart3"/>
  </dgm:cxnLst>
  <dgm:bg>
    <a:solidFill>
      <a:schemeClr val="accent4">
        <a:lumMod val="40000"/>
        <a:lumOff val="60000"/>
      </a:schemeClr>
    </a:solidFill>
  </dgm:bg>
  <dgm:whole>
    <a:ln w="38100"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4E41D-2475-4E7C-9C49-4177FD2F65E8}">
      <dsp:nvSpPr>
        <dsp:cNvPr id="0" name=""/>
        <dsp:cNvSpPr/>
      </dsp:nvSpPr>
      <dsp:spPr>
        <a:xfrm>
          <a:off x="1157456" y="0"/>
          <a:ext cx="5418667" cy="5418667"/>
        </a:xfrm>
        <a:prstGeom prst="triangl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14FAB7-B707-44E2-B67B-154A0961E292}">
      <dsp:nvSpPr>
        <dsp:cNvPr id="0" name=""/>
        <dsp:cNvSpPr/>
      </dsp:nvSpPr>
      <dsp:spPr>
        <a:xfrm>
          <a:off x="3624194" y="435001"/>
          <a:ext cx="8133486" cy="1279107"/>
        </a:xfrm>
        <a:prstGeom prst="roundRect">
          <a:avLst/>
        </a:prstGeom>
        <a:gradFill flip="none" rotWithShape="0">
          <a:gsLst>
            <a:gs pos="0">
              <a:srgbClr val="759B15">
                <a:shade val="30000"/>
                <a:satMod val="115000"/>
              </a:srgbClr>
            </a:gs>
            <a:gs pos="50000">
              <a:srgbClr val="759B15">
                <a:shade val="67500"/>
                <a:satMod val="115000"/>
              </a:srgbClr>
            </a:gs>
            <a:gs pos="100000">
              <a:srgbClr val="759B15">
                <a:shade val="100000"/>
                <a:satMod val="115000"/>
              </a:srgbClr>
            </a:gs>
          </a:gsLst>
          <a:path path="circle">
            <a:fillToRect r="100000" b="100000"/>
          </a:path>
          <a:tileRect l="-100000" t="-100000"/>
        </a:gradFill>
        <a:ln w="381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sz="4000" b="0" i="0" u="none" strike="noStrike" kern="1200" cap="none" spc="0" normalizeH="0" baseline="0" noProof="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Mohammad Shahidullah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cap="none" spc="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rPr>
            <a:t>Head of the </a:t>
          </a:r>
          <a:r>
            <a:rPr kumimoji="0" lang="en-US" sz="2600" b="0" i="0" u="none" strike="noStrike" kern="1200" cap="none" spc="0" normalizeH="0" baseline="0" noProof="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English Department</a:t>
          </a:r>
          <a:endParaRPr lang="en-US" sz="2600" b="0" kern="1200" cap="none" spc="0" dirty="0">
            <a:ln w="0"/>
            <a:solidFill>
              <a:srgbClr val="00B0F0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 Black" panose="020B0A04020102020204" pitchFamily="34" charset="0"/>
          </a:endParaRPr>
        </a:p>
      </dsp:txBody>
      <dsp:txXfrm>
        <a:off x="3686635" y="497442"/>
        <a:ext cx="8008604" cy="1154225"/>
      </dsp:txXfrm>
    </dsp:sp>
    <dsp:sp modelId="{B1602AA8-4C14-48DA-AE42-D950079286B4}">
      <dsp:nvSpPr>
        <dsp:cNvPr id="0" name=""/>
        <dsp:cNvSpPr/>
      </dsp:nvSpPr>
      <dsp:spPr>
        <a:xfrm>
          <a:off x="3377487" y="1993962"/>
          <a:ext cx="8543921" cy="1459482"/>
        </a:xfrm>
        <a:prstGeom prst="roundRect">
          <a:avLst/>
        </a:prstGeom>
        <a:solidFill>
          <a:srgbClr val="00B050">
            <a:alpha val="89804"/>
          </a:srgb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sz="3200" b="0" i="0" u="none" strike="noStrike" kern="1200" cap="none" spc="0" normalizeH="0" baseline="0" noProof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Colonel (</a:t>
          </a:r>
          <a:r>
            <a:rPr lang="en-US" sz="3200" b="0" kern="1200" cap="none" spc="0" noProof="0" dirty="0" err="1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rPr>
            <a:t>Rtd</a:t>
          </a:r>
          <a:r>
            <a:rPr lang="en-US" sz="3200" b="0" kern="1200" cap="none" spc="0" noProof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rPr>
            <a:t>.</a:t>
          </a:r>
          <a:r>
            <a:rPr kumimoji="0" lang="en-US" sz="3200" b="0" i="0" u="none" strike="noStrike" kern="1200" cap="none" spc="0" normalizeH="0" baseline="0" noProof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) Oli Ahmed </a:t>
          </a:r>
        </a:p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sz="2400" b="0" i="0" u="none" strike="noStrike" kern="1200" cap="none" spc="0" normalizeH="0" baseline="0" noProof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	</a:t>
          </a:r>
          <a:r>
            <a:rPr kumimoji="0" lang="en-US" sz="3200" b="0" i="0" u="none" strike="noStrike" kern="1200" cap="none" spc="0" normalizeH="0" baseline="0" noProof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Bir </a:t>
          </a:r>
          <a:r>
            <a:rPr kumimoji="0" lang="en-US" sz="3200" b="0" i="0" u="none" strike="noStrike" kern="1200" cap="none" spc="0" normalizeH="0" baseline="0" noProof="0" dirty="0" err="1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Bikrom</a:t>
          </a:r>
          <a:r>
            <a:rPr kumimoji="0" lang="en-US" sz="3200" b="0" i="0" u="none" strike="noStrike" kern="1200" cap="none" spc="0" normalizeH="0" baseline="0" noProof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 </a:t>
          </a:r>
          <a:r>
            <a:rPr lang="en-US" sz="3200" b="0" kern="120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rPr>
            <a:t>University</a:t>
          </a:r>
          <a:r>
            <a:rPr kumimoji="0" lang="en-US" sz="3200" b="0" i="0" u="none" strike="noStrike" kern="1200" cap="none" spc="0" normalizeH="0" baseline="0" noProof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 College</a:t>
          </a:r>
          <a:endParaRPr lang="en-US" sz="3200" b="0" kern="1200" cap="none" spc="0" dirty="0">
            <a:ln w="0"/>
            <a:solidFill>
              <a:srgbClr val="FFFF00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 Black" panose="020B0A04020102020204" pitchFamily="34" charset="0"/>
          </a:endParaRPr>
        </a:p>
      </dsp:txBody>
      <dsp:txXfrm>
        <a:off x="3448733" y="2065208"/>
        <a:ext cx="8401429" cy="1316990"/>
      </dsp:txXfrm>
    </dsp:sp>
    <dsp:sp modelId="{6AA73AE9-A7E4-4ECA-99EC-0ED5F567524E}">
      <dsp:nvSpPr>
        <dsp:cNvPr id="0" name=""/>
        <dsp:cNvSpPr/>
      </dsp:nvSpPr>
      <dsp:spPr>
        <a:xfrm>
          <a:off x="3308030" y="3855482"/>
          <a:ext cx="8635778" cy="989761"/>
        </a:xfrm>
        <a:prstGeom prst="roundRect">
          <a:avLst/>
        </a:prstGeom>
        <a:solidFill>
          <a:srgbClr val="92D050">
            <a:alpha val="90000"/>
          </a:srgb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sz="2400" b="0" i="0" u="none" strike="noStrike" kern="1200" cap="none" spc="0" normalizeH="0" baseline="0" noProof="0" dirty="0" err="1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Satkania</a:t>
          </a:r>
          <a:r>
            <a:rPr kumimoji="0" lang="en-US" sz="2400" b="0" i="0" u="none" strike="noStrike" kern="1200" cap="none" spc="0" normalizeH="0" baseline="0" noProof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, Chittagong. Contact Cell: 01819 646039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sz="2400" b="0" i="0" u="none" strike="noStrike" kern="1200" cap="none" spc="0" normalizeH="0" baseline="0" noProof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rPr>
            <a:t>email: shahid.epa@gmail.com</a:t>
          </a:r>
          <a:endParaRPr lang="en-US" sz="2400" b="0" kern="1200" cap="none" spc="0" dirty="0">
            <a:ln w="0"/>
            <a:solidFill>
              <a:srgbClr val="002060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 Black" panose="020B0A04020102020204" pitchFamily="34" charset="0"/>
          </a:endParaRPr>
        </a:p>
      </dsp:txBody>
      <dsp:txXfrm>
        <a:off x="3356346" y="3903798"/>
        <a:ext cx="8539146" cy="8931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24C2A-F2CB-46FD-8A4F-B2B877189636}">
      <dsp:nvSpPr>
        <dsp:cNvPr id="0" name=""/>
        <dsp:cNvSpPr/>
      </dsp:nvSpPr>
      <dsp:spPr>
        <a:xfrm>
          <a:off x="1983542" y="599696"/>
          <a:ext cx="6513572" cy="4633567"/>
        </a:xfrm>
        <a:prstGeom prst="ellipse">
          <a:avLst/>
        </a:prstGeom>
        <a:solidFill>
          <a:srgbClr val="C00000"/>
        </a:solidFill>
        <a:ln w="57150">
          <a:solidFill>
            <a:srgbClr val="00B050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200" kern="1200" dirty="0">
              <a:solidFill>
                <a:schemeClr val="bg1"/>
              </a:solidFill>
              <a:latin typeface="Arial Black" panose="020B0A04020102020204" pitchFamily="34" charset="0"/>
            </a:rPr>
            <a:t> </a:t>
          </a:r>
          <a:r>
            <a:rPr lang="en-US" sz="7200" b="1" kern="1200" dirty="0">
              <a:latin typeface="Arial Black" panose="020B0A04020102020204" pitchFamily="34" charset="0"/>
            </a:rPr>
            <a:t>Jashore</a:t>
          </a:r>
          <a:r>
            <a:rPr lang="en-US" sz="7200" b="1" kern="1200" dirty="0"/>
            <a:t> </a:t>
          </a:r>
          <a:r>
            <a:rPr lang="en-US" sz="7200" kern="1200" dirty="0">
              <a:solidFill>
                <a:schemeClr val="bg1"/>
              </a:solidFill>
              <a:latin typeface="Arial Black" panose="020B0A04020102020204" pitchFamily="34" charset="0"/>
            </a:rPr>
            <a:t>Board - 2019</a:t>
          </a:r>
        </a:p>
      </dsp:txBody>
      <dsp:txXfrm>
        <a:off x="2952824" y="1289215"/>
        <a:ext cx="4575009" cy="32545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24C2A-F2CB-46FD-8A4F-B2B877189636}">
      <dsp:nvSpPr>
        <dsp:cNvPr id="0" name=""/>
        <dsp:cNvSpPr/>
      </dsp:nvSpPr>
      <dsp:spPr>
        <a:xfrm>
          <a:off x="1954021" y="666165"/>
          <a:ext cx="7235520" cy="5147139"/>
        </a:xfrm>
        <a:prstGeom prst="ellipse">
          <a:avLst/>
        </a:prstGeom>
        <a:solidFill>
          <a:srgbClr val="0070C0"/>
        </a:solidFill>
        <a:ln w="57150">
          <a:solidFill>
            <a:srgbClr val="00B050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u="none" kern="1200" dirty="0">
              <a:latin typeface="Arial Black" panose="020B0A04020102020204" pitchFamily="34" charset="0"/>
            </a:rPr>
            <a:t>Chattogram</a:t>
          </a:r>
          <a:r>
            <a:rPr lang="en-US" sz="6000" u="none" kern="1200" dirty="0">
              <a:solidFill>
                <a:schemeClr val="bg1"/>
              </a:solidFill>
              <a:latin typeface="Arial Black" panose="020B0A04020102020204" pitchFamily="34" charset="0"/>
            </a:rPr>
            <a:t> Board - 2019</a:t>
          </a:r>
        </a:p>
      </dsp:txBody>
      <dsp:txXfrm>
        <a:off x="3030735" y="1432108"/>
        <a:ext cx="5082091" cy="36152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24C2A-F2CB-46FD-8A4F-B2B877189636}">
      <dsp:nvSpPr>
        <dsp:cNvPr id="0" name=""/>
        <dsp:cNvSpPr/>
      </dsp:nvSpPr>
      <dsp:spPr>
        <a:xfrm>
          <a:off x="1904784" y="666165"/>
          <a:ext cx="7235519" cy="5147138"/>
        </a:xfrm>
        <a:prstGeom prst="ellipse">
          <a:avLst/>
        </a:prstGeom>
        <a:solidFill>
          <a:schemeClr val="accent6">
            <a:lumMod val="75000"/>
          </a:schemeClr>
        </a:solidFill>
        <a:ln w="57150">
          <a:solidFill>
            <a:schemeClr val="accent5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0" b="1" u="none" kern="1200" dirty="0">
              <a:latin typeface="Arial Black" panose="020B0A04020102020204" pitchFamily="34" charset="0"/>
            </a:rPr>
            <a:t>Sylhet </a:t>
          </a:r>
          <a:r>
            <a:rPr lang="en-US" sz="8000" b="0" u="none" kern="1200" dirty="0">
              <a:solidFill>
                <a:schemeClr val="bg1"/>
              </a:solidFill>
              <a:latin typeface="Arial Black" panose="020B0A04020102020204" pitchFamily="34" charset="0"/>
            </a:rPr>
            <a:t>Board - 2019</a:t>
          </a:r>
        </a:p>
      </dsp:txBody>
      <dsp:txXfrm>
        <a:off x="2981498" y="1432108"/>
        <a:ext cx="5082090" cy="36152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24C2A-F2CB-46FD-8A4F-B2B877189636}">
      <dsp:nvSpPr>
        <dsp:cNvPr id="0" name=""/>
        <dsp:cNvSpPr/>
      </dsp:nvSpPr>
      <dsp:spPr>
        <a:xfrm>
          <a:off x="1839227" y="661734"/>
          <a:ext cx="7187389" cy="5112900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57150">
          <a:solidFill>
            <a:srgbClr val="92D050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0" u="sng" kern="1200" dirty="0" err="1">
              <a:latin typeface="Arial Black" panose="020B0A04020102020204" pitchFamily="34" charset="0"/>
            </a:rPr>
            <a:t>Barishal</a:t>
          </a:r>
          <a:r>
            <a:rPr lang="en-US" sz="8000" u="sng" kern="1200" dirty="0">
              <a:latin typeface="Arial Black" panose="020B0A04020102020204" pitchFamily="34" charset="0"/>
            </a:rPr>
            <a:t> </a:t>
          </a:r>
          <a:r>
            <a:rPr lang="en-US" sz="8000" u="none" kern="1200" dirty="0">
              <a:solidFill>
                <a:schemeClr val="bg1"/>
              </a:solidFill>
              <a:latin typeface="Arial Black" panose="020B0A04020102020204" pitchFamily="34" charset="0"/>
            </a:rPr>
            <a:t> Board - 2019</a:t>
          </a:r>
        </a:p>
      </dsp:txBody>
      <dsp:txXfrm>
        <a:off x="2908779" y="1422582"/>
        <a:ext cx="5048285" cy="35912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8E0DE-DE3A-4253-B845-F4B32CD14C4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99269-8831-445F-A058-15EC089A6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30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99269-8831-445F-A058-15EC089A62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31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6FE84-D20A-47DA-AE8F-86E76B7E9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167945-8AC3-4E89-9DC4-5CB28A4A7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77CBC-403A-4180-B795-2D5F8C0D6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DB6C-DBC4-4E26-8031-182AC72D5B7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15F38-3C03-46B8-96BF-1ADD50F8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F456E-1426-4618-A831-007FE3F7E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652A-0E11-4E54-AE1E-7A146E078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8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855DA-E44D-454C-A82B-2CEB6A6F5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C99CC-BB3B-4B6E-94A8-C98C3E5C7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75953-3C80-4D2A-A21D-50D72FEC8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DB6C-DBC4-4E26-8031-182AC72D5B7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3432-5D57-443A-BDE1-A9B9EE867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1A7FE-E98F-4CF7-B62E-8A2ABD60F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652A-0E11-4E54-AE1E-7A146E078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F3B085-DFEC-4892-97D8-0F083FCC4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A1898-B91A-4FC8-B760-AF1DBF518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4CBC5-4EB1-4C5B-9CA5-7866C0917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DB6C-DBC4-4E26-8031-182AC72D5B7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CD3CE-D400-4261-93AF-97A151331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DFFC2-357F-4A82-8612-43F83CBE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652A-0E11-4E54-AE1E-7A146E078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3EF82-CC33-4C21-8662-E441FD6DB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193E8-B606-4CA2-8F84-2E633D0BC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DB335-AA21-4080-BBF0-68D48D746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DB6C-DBC4-4E26-8031-182AC72D5B7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5FE2A-184B-4395-AA80-1947DA568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7C87A-8AF2-4EE8-A419-CE45AE4D4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652A-0E11-4E54-AE1E-7A146E078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3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B402F-9319-4670-A2CA-D350C6A9F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AD70F-0078-46D8-AE79-9E3413DAE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69D52-D105-4BD4-AB6D-E86773A35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DB6C-DBC4-4E26-8031-182AC72D5B7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15A02-CDA8-4E44-8E12-A2D80D6A4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296F6-D34A-4BCC-8CD5-66E90B745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652A-0E11-4E54-AE1E-7A146E078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81165-BA6F-4930-BE01-213265C6C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4219C-E2EF-4547-B08A-31E57972DE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E74CC4-6A94-4FE5-B1FB-BDBD89C11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86CB6-D26F-488E-9E50-11E5B7AF9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DB6C-DBC4-4E26-8031-182AC72D5B7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A6CDC-8B5F-416D-9584-D49425360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30540A-38FA-4A13-837F-2A0C374F5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652A-0E11-4E54-AE1E-7A146E078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3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1DD35-172E-4034-B232-F3942492F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ECFA7-1BEA-47A3-AE46-E987A6036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3FD0B1-0FFF-48FE-B697-ACE055D38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2AF54C-989A-4608-B18E-1AAED041C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447C27-7C65-47D4-BCF9-512DF529BE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D17B5C-5747-439E-B6E5-DEA5496C1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DB6C-DBC4-4E26-8031-182AC72D5B7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0BDAE7-288C-43EC-A9CB-49E3034DF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F236B1-9289-4E10-8BCC-6ED8FEF4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652A-0E11-4E54-AE1E-7A146E078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36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AD496-8CF6-44C6-BC71-E275F689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22F316-E3A0-4E8A-8397-40749A5E1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DB6C-DBC4-4E26-8031-182AC72D5B7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0A4FA2-269A-4BB8-A6C0-AC9042B07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691C91-6E32-4E56-B4B4-57CA350AC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652A-0E11-4E54-AE1E-7A146E078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9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62F15D-63A1-4AD4-A0B7-5E3C17CA2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DB6C-DBC4-4E26-8031-182AC72D5B7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26A5B6-8404-4522-A269-031FCCDDE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169FC-26D9-4E6B-A92C-EBA7C2257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652A-0E11-4E54-AE1E-7A146E078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7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F3CE1-818B-4913-BFF4-79CA3E6B0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ACC18-0014-4CD2-890F-FF0600F14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EA934-C997-4196-BA50-771A0F6FD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BC6E88-4A50-4F90-9183-F26C1B549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DB6C-DBC4-4E26-8031-182AC72D5B7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2D1B8-B2BE-4662-A4AC-1614F4DD9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A4374F-514F-4CDB-9663-F7484C8FE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652A-0E11-4E54-AE1E-7A146E078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4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11B90-D14D-45B4-81C9-8E18AD3AC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CC7CDD-8FD3-4ED3-A5FC-4376C9777D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6D8C6-0C59-43BE-BB14-F40DBD11C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04259F-017F-4764-880C-5185A0EE9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DB6C-DBC4-4E26-8031-182AC72D5B7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EB485-9AFF-4C82-96CF-BD07DACAD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89F71-CFA8-403D-BE55-340E11AB0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652A-0E11-4E54-AE1E-7A146E078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3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F1A3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A3CE2D-9C3C-4E76-AE4F-86213F633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171CB-9864-4BE2-BFD3-FCAE8C892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1F842-A5FA-4DDF-9A44-0F9F90C9B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4DB6C-DBC4-4E26-8031-182AC72D5B7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E9641-59BC-4385-B435-27142B3C2E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20BF0-65C3-4BC0-8B77-73C346621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B652A-0E11-4E54-AE1E-7A146E078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2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pic12.jpg">
            <a:extLst>
              <a:ext uri="{FF2B5EF4-FFF2-40B4-BE49-F238E27FC236}">
                <a16:creationId xmlns:a16="http://schemas.microsoft.com/office/drawing/2014/main" id="{D22C61A1-B416-402C-8B25-D39B7901B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104" y="-100086"/>
            <a:ext cx="9197789" cy="3951514"/>
          </a:xfrm>
          <a:prstGeom prst="ellipse">
            <a:avLst/>
          </a:prstGeom>
          <a:ln w="190500" cap="rnd">
            <a:solidFill>
              <a:srgbClr val="C000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ABB4D6FC-A1D8-4C19-A8C3-A9E27412C507}"/>
              </a:ext>
            </a:extLst>
          </p:cNvPr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BEB1FE-FFE0-4D29-98D2-F7C2DE746A8D}"/>
              </a:ext>
            </a:extLst>
          </p:cNvPr>
          <p:cNvSpPr txBox="1"/>
          <p:nvPr/>
        </p:nvSpPr>
        <p:spPr>
          <a:xfrm>
            <a:off x="92366" y="3848985"/>
            <a:ext cx="11949580" cy="26776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9600" b="1" i="0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Welcome  </a:t>
            </a:r>
            <a:r>
              <a:rPr lang="en-US" sz="7200" b="1" i="0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To </a:t>
            </a:r>
          </a:p>
          <a:p>
            <a:pPr algn="ctr"/>
            <a:r>
              <a:rPr lang="en-US" sz="7200" b="1" i="0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						Online </a:t>
            </a:r>
            <a:r>
              <a:rPr lang="en-US" sz="7200" b="1" dirty="0">
                <a:solidFill>
                  <a:srgbClr val="FF0000"/>
                </a:solidFill>
                <a:latin typeface="Arial Black" panose="020B0A04020102020204" pitchFamily="34" charset="0"/>
              </a:rPr>
              <a:t>Class</a:t>
            </a:r>
            <a:endParaRPr lang="en-US" sz="7200" b="1" i="0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71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D735B93-7F4B-4F4E-AF6E-C87C25C0F7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6723689"/>
              </p:ext>
            </p:extLst>
          </p:nvPr>
        </p:nvGraphicFramePr>
        <p:xfrm>
          <a:off x="295421" y="239151"/>
          <a:ext cx="11591779" cy="6344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928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C6A6B2-CA56-43DF-9D54-F82CA684FED4}"/>
              </a:ext>
            </a:extLst>
          </p:cNvPr>
          <p:cNvSpPr/>
          <p:nvPr/>
        </p:nvSpPr>
        <p:spPr>
          <a:xfrm>
            <a:off x="211016" y="310875"/>
            <a:ext cx="11437034" cy="60016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9). Read the following text and use modifiers as directed in the blank spaces: —	0.5×10=5</a:t>
            </a:r>
            <a:endParaRPr lang="en-US" sz="32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en-US" sz="3200" dirty="0">
                <a:latin typeface="Arial Black" panose="020B0A04020102020204" pitchFamily="34" charset="0"/>
              </a:rPr>
              <a:t>A library is a (a) — (pre-modify the noun) of knowledge. The students (b) — (use a participle) to all classes visit it in their library periods. Our college library is housed in two rooms, (c) — (pre-modify the noun) almirahs are placed in one room. The other room is the (d) — (use a participle to modify the noun) room where magazines, journals and newspapers are placed. There are about five thousand books in our library which are arranged (e) — (post modify the verb).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E0D64D-9A7C-4E77-9EE8-69C092EADE77}"/>
              </a:ext>
            </a:extLst>
          </p:cNvPr>
          <p:cNvSpPr/>
          <p:nvPr/>
        </p:nvSpPr>
        <p:spPr>
          <a:xfrm>
            <a:off x="309490" y="6249448"/>
            <a:ext cx="2025748" cy="545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>
                <a:solidFill>
                  <a:srgbClr val="C00000"/>
                </a:solidFill>
                <a:latin typeface="Arial Black" panose="020B0A04020102020204" pitchFamily="34" charset="0"/>
              </a:rPr>
              <a:t>(a) store-house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316D86-367E-4E9D-A718-CA52ADB12D2F}"/>
              </a:ext>
            </a:extLst>
          </p:cNvPr>
          <p:cNvSpPr/>
          <p:nvPr/>
        </p:nvSpPr>
        <p:spPr>
          <a:xfrm>
            <a:off x="2813539" y="6291651"/>
            <a:ext cx="1828800" cy="5275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>
                <a:solidFill>
                  <a:srgbClr val="C00000"/>
                </a:solidFill>
                <a:latin typeface="Arial Black" panose="020B0A04020102020204" pitchFamily="34" charset="0"/>
              </a:rPr>
              <a:t>(b) belonging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D96374-9F2A-436C-BD37-D635D5D70B22}"/>
              </a:ext>
            </a:extLst>
          </p:cNvPr>
          <p:cNvSpPr/>
          <p:nvPr/>
        </p:nvSpPr>
        <p:spPr>
          <a:xfrm>
            <a:off x="5219111" y="6281240"/>
            <a:ext cx="1420840" cy="5275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(c) Some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F026A7-2736-4F77-9C86-AEA965055A4A}"/>
              </a:ext>
            </a:extLst>
          </p:cNvPr>
          <p:cNvSpPr/>
          <p:nvPr/>
        </p:nvSpPr>
        <p:spPr>
          <a:xfrm>
            <a:off x="7329268" y="6297421"/>
            <a:ext cx="1631855" cy="5275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>
                <a:solidFill>
                  <a:srgbClr val="C00000"/>
                </a:solidFill>
                <a:latin typeface="Arial Black" panose="020B0A04020102020204" pitchFamily="34" charset="0"/>
              </a:rPr>
              <a:t>(d) reading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1A59B9-DA51-4FD4-B40B-81145987CE9F}"/>
              </a:ext>
            </a:extLst>
          </p:cNvPr>
          <p:cNvSpPr/>
          <p:nvPr/>
        </p:nvSpPr>
        <p:spPr>
          <a:xfrm>
            <a:off x="9312805" y="6189785"/>
            <a:ext cx="2569705" cy="5662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(e) Systematically</a:t>
            </a:r>
          </a:p>
          <a:p>
            <a:pPr lvl="0" algn="ctr" defTabSz="457200">
              <a:defRPr/>
            </a:pPr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/orderly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26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C6A6B2-CA56-43DF-9D54-F82CA684FED4}"/>
              </a:ext>
            </a:extLst>
          </p:cNvPr>
          <p:cNvSpPr/>
          <p:nvPr/>
        </p:nvSpPr>
        <p:spPr>
          <a:xfrm>
            <a:off x="211015" y="310875"/>
            <a:ext cx="11746523" cy="563231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 algn="just" defTabSz="457200">
              <a:defRPr/>
            </a:pPr>
            <a:r>
              <a:rPr lang="en-US" sz="3600" dirty="0">
                <a:latin typeface="Arial Black" panose="020B0A04020102020204" pitchFamily="34" charset="0"/>
              </a:rPr>
              <a:t>Any type of book can be traced in no time. The books cater to the needs and interests (f) — (use a prepositional phrase). There are two separate sections in the library. One of them contains reference books like (g) — (use nouns) etc. The other section contains books (h) — (use prepositional phrase). Every student has a library (</a:t>
            </a:r>
            <a:r>
              <a:rPr lang="en-US" sz="3600" dirty="0" err="1">
                <a:latin typeface="Arial Black" panose="020B0A04020102020204" pitchFamily="34" charset="0"/>
              </a:rPr>
              <a:t>i</a:t>
            </a:r>
            <a:r>
              <a:rPr lang="en-US" sz="3600" dirty="0">
                <a:latin typeface="Arial Black" panose="020B0A04020102020204" pitchFamily="34" charset="0"/>
              </a:rPr>
              <a:t>) — (use a noun). The reading room is always crowded) (j) — (post modify the verb) in the afternoon.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06433A1-C29A-40F4-A9D6-88D8A63B16CF}"/>
              </a:ext>
            </a:extLst>
          </p:cNvPr>
          <p:cNvSpPr/>
          <p:nvPr/>
        </p:nvSpPr>
        <p:spPr>
          <a:xfrm>
            <a:off x="131317" y="6217920"/>
            <a:ext cx="1866295" cy="5641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>
                <a:solidFill>
                  <a:srgbClr val="C00000"/>
                </a:solidFill>
                <a:latin typeface="Arial Black" panose="020B0A04020102020204" pitchFamily="34" charset="0"/>
              </a:rPr>
              <a:t>(f) of all ages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A157D0E-6E8C-46BD-89C2-58BFE46FA462}"/>
              </a:ext>
            </a:extLst>
          </p:cNvPr>
          <p:cNvSpPr/>
          <p:nvPr/>
        </p:nvSpPr>
        <p:spPr>
          <a:xfrm>
            <a:off x="2142981" y="5943186"/>
            <a:ext cx="2851050" cy="8388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g) dictionaries, thesauruses, encyclopedias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F29D9FD-C19C-4D01-A506-12262C10606D}"/>
              </a:ext>
            </a:extLst>
          </p:cNvPr>
          <p:cNvSpPr/>
          <p:nvPr/>
        </p:nvSpPr>
        <p:spPr>
          <a:xfrm>
            <a:off x="5205048" y="6217920"/>
            <a:ext cx="2218005" cy="5641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(h) on various subjects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8740570-AE66-4C6A-B9E9-DA55759E05C5}"/>
              </a:ext>
            </a:extLst>
          </p:cNvPr>
          <p:cNvSpPr/>
          <p:nvPr/>
        </p:nvSpPr>
        <p:spPr>
          <a:xfrm>
            <a:off x="7807568" y="6196265"/>
            <a:ext cx="1448973" cy="5641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>
                <a:solidFill>
                  <a:srgbClr val="C00000"/>
                </a:solidFill>
                <a:latin typeface="Arial Black" panose="020B0A04020102020204" pitchFamily="34" charset="0"/>
              </a:rPr>
              <a:t>(i)card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C59308-042E-4B9A-A554-648DF29082AD}"/>
              </a:ext>
            </a:extLst>
          </p:cNvPr>
          <p:cNvSpPr/>
          <p:nvPr/>
        </p:nvSpPr>
        <p:spPr>
          <a:xfrm>
            <a:off x="9626994" y="6252537"/>
            <a:ext cx="1810042" cy="5295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>
                <a:solidFill>
                  <a:srgbClr val="C00000"/>
                </a:solidFill>
                <a:latin typeface="Arial Black" panose="020B0A04020102020204" pitchFamily="34" charset="0"/>
              </a:rPr>
              <a:t>(j) with the students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D735B93-7F4B-4F4E-AF6E-C87C25C0F7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0041530"/>
              </p:ext>
            </p:extLst>
          </p:nvPr>
        </p:nvGraphicFramePr>
        <p:xfrm>
          <a:off x="464235" y="267286"/>
          <a:ext cx="11408898" cy="6302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801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C6A6B2-CA56-43DF-9D54-F82CA684FED4}"/>
              </a:ext>
            </a:extLst>
          </p:cNvPr>
          <p:cNvSpPr/>
          <p:nvPr/>
        </p:nvSpPr>
        <p:spPr>
          <a:xfrm>
            <a:off x="211016" y="310875"/>
            <a:ext cx="11437034" cy="58785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9). Read the following text and use modifiers as directed in the blank spaces: — 0.5×10=5</a:t>
            </a:r>
            <a:endParaRPr lang="en-US" sz="32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en-US" sz="3600" dirty="0">
                <a:latin typeface="Arial Black" panose="020B0A04020102020204" pitchFamily="34" charset="0"/>
              </a:rPr>
              <a:t>The roads (a) — (use an adjective phrase to post modify the noun) are beset with problems. (b) — (pre-modify the noun) driving is one of them. Most of the drivers are not (c) — (pre-modify the participle) trained. They are not well educated. </a:t>
            </a:r>
            <a:r>
              <a:rPr lang="en-US" sz="3200" dirty="0">
                <a:latin typeface="Arial Black" panose="020B0A04020102020204" pitchFamily="34" charset="0"/>
              </a:rPr>
              <a:t>They can (d) — (use an adverb to pre-modify the verb) put their signature and read Bengali. They are indifferent to (e) — (use a noun adjective) life.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E0D64D-9A7C-4E77-9EE8-69C092EADE77}"/>
              </a:ext>
            </a:extLst>
          </p:cNvPr>
          <p:cNvSpPr/>
          <p:nvPr/>
        </p:nvSpPr>
        <p:spPr>
          <a:xfrm>
            <a:off x="309486" y="6263509"/>
            <a:ext cx="2419645" cy="545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>
                <a:solidFill>
                  <a:srgbClr val="C00000"/>
                </a:solidFill>
                <a:latin typeface="Arial Black" panose="020B0A04020102020204" pitchFamily="34" charset="0"/>
              </a:rPr>
              <a:t>a) situated in Bangladesh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316D86-367E-4E9D-A718-CA52ADB12D2F}"/>
              </a:ext>
            </a:extLst>
          </p:cNvPr>
          <p:cNvSpPr/>
          <p:nvPr/>
        </p:nvSpPr>
        <p:spPr>
          <a:xfrm>
            <a:off x="2855742" y="6237267"/>
            <a:ext cx="1828816" cy="5275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b) Reckless</a:t>
            </a:r>
          </a:p>
          <a:p>
            <a:pPr lvl="0" algn="ctr" defTabSz="457200">
              <a:defRPr/>
            </a:pPr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/Careless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D96374-9F2A-436C-BD37-D635D5D70B22}"/>
              </a:ext>
            </a:extLst>
          </p:cNvPr>
          <p:cNvSpPr/>
          <p:nvPr/>
        </p:nvSpPr>
        <p:spPr>
          <a:xfrm>
            <a:off x="5106559" y="6239036"/>
            <a:ext cx="2067965" cy="5275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>
                <a:solidFill>
                  <a:srgbClr val="C00000"/>
                </a:solidFill>
                <a:latin typeface="Arial Black" panose="020B0A04020102020204" pitchFamily="34" charset="0"/>
              </a:rPr>
              <a:t>c well/properly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F026A7-2736-4F77-9C86-AEA965055A4A}"/>
              </a:ext>
            </a:extLst>
          </p:cNvPr>
          <p:cNvSpPr/>
          <p:nvPr/>
        </p:nvSpPr>
        <p:spPr>
          <a:xfrm>
            <a:off x="7751286" y="6227081"/>
            <a:ext cx="1533379" cy="5275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>
                <a:solidFill>
                  <a:srgbClr val="C00000"/>
                </a:solidFill>
                <a:latin typeface="Arial Black" panose="020B0A04020102020204" pitchFamily="34" charset="0"/>
              </a:rPr>
              <a:t>d) hardly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1A59B9-DA51-4FD4-B40B-81145987CE9F}"/>
              </a:ext>
            </a:extLst>
          </p:cNvPr>
          <p:cNvSpPr/>
          <p:nvPr/>
        </p:nvSpPr>
        <p:spPr>
          <a:xfrm>
            <a:off x="9847385" y="6217921"/>
            <a:ext cx="2236763" cy="5662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>
                <a:solidFill>
                  <a:srgbClr val="C00000"/>
                </a:solidFill>
                <a:latin typeface="Arial Black" panose="020B0A04020102020204" pitchFamily="34" charset="0"/>
              </a:rPr>
              <a:t>e) public/human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30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C6A6B2-CA56-43DF-9D54-F82CA684FED4}"/>
              </a:ext>
            </a:extLst>
          </p:cNvPr>
          <p:cNvSpPr/>
          <p:nvPr/>
        </p:nvSpPr>
        <p:spPr>
          <a:xfrm>
            <a:off x="211015" y="310875"/>
            <a:ext cx="11746523" cy="50783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 algn="just" defTabSz="457200">
              <a:defRPr/>
            </a:pPr>
            <a:r>
              <a:rPr lang="en-US" sz="3600" dirty="0">
                <a:latin typeface="Arial Black" panose="020B0A04020102020204" pitchFamily="34" charset="0"/>
              </a:rPr>
              <a:t>They do not realize that life is (f) — (use a determiner) valuable than time. They drive (g) — (post modify the verb). They do (h) — (use an adverb to pre-modify the verb) drive consciously. Even they themselves are not conscious of (</a:t>
            </a:r>
            <a:r>
              <a:rPr lang="en-US" sz="3600" dirty="0" err="1">
                <a:latin typeface="Arial Black" panose="020B0A04020102020204" pitchFamily="34" charset="0"/>
              </a:rPr>
              <a:t>i</a:t>
            </a:r>
            <a:r>
              <a:rPr lang="en-US" sz="3600" dirty="0">
                <a:latin typeface="Arial Black" panose="020B0A04020102020204" pitchFamily="34" charset="0"/>
              </a:rPr>
              <a:t>) — (use a possessive) own lives. They drive (j) — (use an adverb phrase to post modify the verb) and try to overtake others.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06433A1-C29A-40F4-A9D6-88D8A63B16CF}"/>
              </a:ext>
            </a:extLst>
          </p:cNvPr>
          <p:cNvSpPr/>
          <p:nvPr/>
        </p:nvSpPr>
        <p:spPr>
          <a:xfrm>
            <a:off x="211016" y="6133512"/>
            <a:ext cx="1603716" cy="5641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>
                <a:solidFill>
                  <a:srgbClr val="C00000"/>
                </a:solidFill>
                <a:latin typeface="Arial Black" panose="020B0A04020102020204" pitchFamily="34" charset="0"/>
              </a:rPr>
              <a:t>f) more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A157D0E-6E8C-46BD-89C2-58BFE46FA462}"/>
              </a:ext>
            </a:extLst>
          </p:cNvPr>
          <p:cNvSpPr/>
          <p:nvPr/>
        </p:nvSpPr>
        <p:spPr>
          <a:xfrm>
            <a:off x="2222695" y="6175716"/>
            <a:ext cx="2527509" cy="5641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g) Carelessly</a:t>
            </a:r>
          </a:p>
          <a:p>
            <a:pPr lvl="0" algn="ctr" defTabSz="457200">
              <a:defRPr/>
            </a:pPr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/recklessly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F29D9FD-C19C-4D01-A506-12262C10606D}"/>
              </a:ext>
            </a:extLst>
          </p:cNvPr>
          <p:cNvSpPr/>
          <p:nvPr/>
        </p:nvSpPr>
        <p:spPr>
          <a:xfrm>
            <a:off x="4998733" y="6217920"/>
            <a:ext cx="1866295" cy="5641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>
                <a:solidFill>
                  <a:srgbClr val="C00000"/>
                </a:solidFill>
                <a:latin typeface="Arial Black" panose="020B0A04020102020204" pitchFamily="34" charset="0"/>
              </a:rPr>
              <a:t>h) not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8740570-AE66-4C6A-B9E9-DA55759E05C5}"/>
              </a:ext>
            </a:extLst>
          </p:cNvPr>
          <p:cNvSpPr/>
          <p:nvPr/>
        </p:nvSpPr>
        <p:spPr>
          <a:xfrm>
            <a:off x="7113557" y="6252537"/>
            <a:ext cx="1613103" cy="5641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>
                <a:solidFill>
                  <a:srgbClr val="C00000"/>
                </a:solidFill>
                <a:latin typeface="Arial Black" panose="020B0A04020102020204" pitchFamily="34" charset="0"/>
              </a:rPr>
              <a:t>i) their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C59308-042E-4B9A-A554-648DF29082AD}"/>
              </a:ext>
            </a:extLst>
          </p:cNvPr>
          <p:cNvSpPr/>
          <p:nvPr/>
        </p:nvSpPr>
        <p:spPr>
          <a:xfrm>
            <a:off x="9017390" y="5838092"/>
            <a:ext cx="2963594" cy="924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j) violating the traffic rules</a:t>
            </a:r>
          </a:p>
          <a:p>
            <a:pPr lvl="0" algn="ctr" defTabSz="457200">
              <a:defRPr/>
            </a:pPr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/in a competitive way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6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rrow: Right 8">
            <a:extLst>
              <a:ext uri="{FF2B5EF4-FFF2-40B4-BE49-F238E27FC236}">
                <a16:creationId xmlns:a16="http://schemas.microsoft.com/office/drawing/2014/main" id="{B901004A-2393-47B3-825D-4636A0AE5AB4}"/>
              </a:ext>
            </a:extLst>
          </p:cNvPr>
          <p:cNvSpPr/>
          <p:nvPr/>
        </p:nvSpPr>
        <p:spPr>
          <a:xfrm>
            <a:off x="8239741" y="4856223"/>
            <a:ext cx="3854547" cy="2104413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The End</a:t>
            </a:r>
          </a:p>
        </p:txBody>
      </p:sp>
      <p:sp>
        <p:nvSpPr>
          <p:cNvPr id="3" name="Flowchart: Punched Tape 2">
            <a:extLst>
              <a:ext uri="{FF2B5EF4-FFF2-40B4-BE49-F238E27FC236}">
                <a16:creationId xmlns:a16="http://schemas.microsoft.com/office/drawing/2014/main" id="{64CA12CA-3ED4-4863-B585-C7C13AD08CA6}"/>
              </a:ext>
            </a:extLst>
          </p:cNvPr>
          <p:cNvSpPr/>
          <p:nvPr/>
        </p:nvSpPr>
        <p:spPr>
          <a:xfrm>
            <a:off x="1295402" y="145143"/>
            <a:ext cx="9601196" cy="2214713"/>
          </a:xfrm>
          <a:prstGeom prst="flowChartPunchedTape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Thank You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444C63-C263-4A1A-B695-0A660476EC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4388"/>
            <a:ext cx="8004517" cy="368351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59325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4"/>
          <p:cNvSpPr/>
          <p:nvPr/>
        </p:nvSpPr>
        <p:spPr>
          <a:xfrm>
            <a:off x="9063373" y="3226441"/>
            <a:ext cx="1785328" cy="170593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1910" tIns="41910" rIns="41910" bIns="41910" numCol="1" spcCol="1270" anchor="ctr" anchorCtr="0">
            <a:noAutofit/>
          </a:bodyPr>
          <a:lstStyle/>
          <a:p>
            <a:pPr marL="0" marR="0" lvl="0" indent="0" algn="ctr" defTabSz="1466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CDBAE5E-A552-4A46-B111-704DD1998E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8030174"/>
              </p:ext>
            </p:extLst>
          </p:nvPr>
        </p:nvGraphicFramePr>
        <p:xfrm>
          <a:off x="-65812" y="1370075"/>
          <a:ext cx="1225781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4D5E717-0F79-418D-9689-B1561BF07D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219" y="70340"/>
            <a:ext cx="2888566" cy="433284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77035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52D91809-BCAB-475C-B317-EFEBE1CA364D}"/>
              </a:ext>
            </a:extLst>
          </p:cNvPr>
          <p:cNvSpPr/>
          <p:nvPr/>
        </p:nvSpPr>
        <p:spPr>
          <a:xfrm>
            <a:off x="481873" y="899663"/>
            <a:ext cx="5064369" cy="2885636"/>
          </a:xfrm>
          <a:prstGeom prst="ellipse">
            <a:avLst/>
          </a:prstGeom>
          <a:solidFill>
            <a:srgbClr val="C0000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 Black" panose="020B0A04020102020204" pitchFamily="34" charset="0"/>
              </a:rPr>
              <a:t>HSC English 2</a:t>
            </a:r>
            <a:r>
              <a:rPr lang="en-US" sz="4000" baseline="30000" dirty="0">
                <a:latin typeface="Arial Black" panose="020B0A04020102020204" pitchFamily="34" charset="0"/>
              </a:rPr>
              <a:t>nd</a:t>
            </a:r>
            <a:r>
              <a:rPr lang="en-US" sz="4000" dirty="0">
                <a:latin typeface="Arial Black" panose="020B0A04020102020204" pitchFamily="34" charset="0"/>
              </a:rPr>
              <a:t> Paper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1017BE7-37AD-433B-A3A0-C0AC1826E16E}"/>
              </a:ext>
            </a:extLst>
          </p:cNvPr>
          <p:cNvSpPr/>
          <p:nvPr/>
        </p:nvSpPr>
        <p:spPr>
          <a:xfrm>
            <a:off x="6255658" y="1277034"/>
            <a:ext cx="5720861" cy="2627142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 Black" panose="020B0A04020102020204" pitchFamily="34" charset="0"/>
              </a:rPr>
              <a:t>Topic: Modifiers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C113FD2-E3AE-4DBD-8931-43C384A6DFBA}"/>
              </a:ext>
            </a:extLst>
          </p:cNvPr>
          <p:cNvSpPr/>
          <p:nvPr/>
        </p:nvSpPr>
        <p:spPr>
          <a:xfrm>
            <a:off x="2067951" y="4891314"/>
            <a:ext cx="6907238" cy="1312539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 Black" panose="020B0A04020102020204" pitchFamily="34" charset="0"/>
              </a:rPr>
              <a:t> Board Question – 2019</a:t>
            </a:r>
          </a:p>
          <a:p>
            <a:pPr algn="ctr"/>
            <a:r>
              <a:rPr lang="en-US" sz="4000" dirty="0">
                <a:latin typeface="Arial Black" panose="020B0A04020102020204" pitchFamily="34" charset="0"/>
              </a:rPr>
              <a:t>Part:  02</a:t>
            </a:r>
          </a:p>
        </p:txBody>
      </p:sp>
    </p:spTree>
    <p:extLst>
      <p:ext uri="{BB962C8B-B14F-4D97-AF65-F5344CB8AC3E}">
        <p14:creationId xmlns:p14="http://schemas.microsoft.com/office/powerpoint/2010/main" val="416724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D735B93-7F4B-4F4E-AF6E-C87C25C0F7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0940801"/>
              </p:ext>
            </p:extLst>
          </p:nvPr>
        </p:nvGraphicFramePr>
        <p:xfrm>
          <a:off x="618977" y="436098"/>
          <a:ext cx="10972801" cy="5711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032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C6A6B2-CA56-43DF-9D54-F82CA684FED4}"/>
              </a:ext>
            </a:extLst>
          </p:cNvPr>
          <p:cNvSpPr/>
          <p:nvPr/>
        </p:nvSpPr>
        <p:spPr>
          <a:xfrm>
            <a:off x="211016" y="310875"/>
            <a:ext cx="11437034" cy="5509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9. Read the following text and use modifiers as directed in the blank spaces: —			0.5×10=5</a:t>
            </a:r>
            <a:endParaRPr lang="en-US" sz="32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en-US" sz="3200" dirty="0">
                <a:latin typeface="Arial Black" panose="020B0A04020102020204" pitchFamily="34" charset="0"/>
              </a:rPr>
              <a:t>Air and water are the most (a) — (pre-modify the noun with an adjective) elements of the environment. But we are polluting them (b) — (post modify the verb with an adverb). Mills and factories use fuel (c) — (post modify the verb with an infinitive) their products. The burning of this fuel creates smoke (d) — (post modify the verb with an adverbial). Motor vehicles also pollute the air, (e) — (use an appositive). </a:t>
            </a:r>
            <a:endParaRPr lang="en-US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E0D64D-9A7C-4E77-9EE8-69C092EADE77}"/>
              </a:ext>
            </a:extLst>
          </p:cNvPr>
          <p:cNvSpPr/>
          <p:nvPr/>
        </p:nvSpPr>
        <p:spPr>
          <a:xfrm>
            <a:off x="84406" y="6122836"/>
            <a:ext cx="2009327" cy="545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sz="2000" b="1">
                <a:solidFill>
                  <a:srgbClr val="C00000"/>
                </a:solidFill>
                <a:latin typeface="Arial Black" panose="020B0A04020102020204" pitchFamily="34" charset="0"/>
              </a:rPr>
              <a:t>(a) important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316D86-367E-4E9D-A718-CA52ADB12D2F}"/>
              </a:ext>
            </a:extLst>
          </p:cNvPr>
          <p:cNvSpPr/>
          <p:nvPr/>
        </p:nvSpPr>
        <p:spPr>
          <a:xfrm>
            <a:off x="2220343" y="6122836"/>
            <a:ext cx="3038624" cy="5275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sz="2000" b="1" dirty="0">
                <a:solidFill>
                  <a:srgbClr val="C00000"/>
                </a:solidFill>
                <a:latin typeface="Arial Black" panose="020B0A04020102020204" pitchFamily="34" charset="0"/>
              </a:rPr>
              <a:t>(b) indiscriminately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D96374-9F2A-436C-BD37-D635D5D70B22}"/>
              </a:ext>
            </a:extLst>
          </p:cNvPr>
          <p:cNvSpPr/>
          <p:nvPr/>
        </p:nvSpPr>
        <p:spPr>
          <a:xfrm>
            <a:off x="5399642" y="6140560"/>
            <a:ext cx="2168778" cy="5275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sz="2000" b="1">
                <a:solidFill>
                  <a:srgbClr val="C00000"/>
                </a:solidFill>
                <a:latin typeface="Arial Black" panose="020B0A04020102020204" pitchFamily="34" charset="0"/>
              </a:rPr>
              <a:t>(c) manufacture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F026A7-2736-4F77-9C86-AEA965055A4A}"/>
              </a:ext>
            </a:extLst>
          </p:cNvPr>
          <p:cNvSpPr/>
          <p:nvPr/>
        </p:nvSpPr>
        <p:spPr>
          <a:xfrm>
            <a:off x="7709095" y="6170809"/>
            <a:ext cx="2168779" cy="5275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sz="2000" b="1">
                <a:solidFill>
                  <a:srgbClr val="C00000"/>
                </a:solidFill>
                <a:latin typeface="Arial Black" panose="020B0A04020102020204" pitchFamily="34" charset="0"/>
              </a:rPr>
              <a:t>to a great extent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1A59B9-DA51-4FD4-B40B-81145987CE9F}"/>
              </a:ext>
            </a:extLst>
          </p:cNvPr>
          <p:cNvSpPr/>
          <p:nvPr/>
        </p:nvSpPr>
        <p:spPr>
          <a:xfrm>
            <a:off x="9971657" y="5528603"/>
            <a:ext cx="1774866" cy="1227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(e) a vital element of the environment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43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C6A6B2-CA56-43DF-9D54-F82CA684FED4}"/>
              </a:ext>
            </a:extLst>
          </p:cNvPr>
          <p:cNvSpPr/>
          <p:nvPr/>
        </p:nvSpPr>
        <p:spPr>
          <a:xfrm>
            <a:off x="211015" y="310875"/>
            <a:ext cx="11746523" cy="563231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 algn="just" defTabSz="457200">
              <a:defRPr/>
            </a:pPr>
            <a:r>
              <a:rPr lang="en-US" sz="3600" dirty="0">
                <a:latin typeface="Arial Black" panose="020B0A04020102020204" pitchFamily="34" charset="0"/>
              </a:rPr>
              <a:t>Water is polluted by (f) — (pre-modify the noun with a quantifier) kinds of waste and filth. We also contaminate water (g) — (post-modify the verb with a present participle phrase) into it. Farmers use (h) — (pre-modify the noun with an adjective) fertilizers and insecticides and pollute water. (</a:t>
            </a:r>
            <a:r>
              <a:rPr lang="en-US" sz="3600" dirty="0" err="1">
                <a:latin typeface="Arial Black" panose="020B0A04020102020204" pitchFamily="34" charset="0"/>
              </a:rPr>
              <a:t>i</a:t>
            </a:r>
            <a:r>
              <a:rPr lang="en-US" sz="3600" dirty="0">
                <a:latin typeface="Arial Black" panose="020B0A04020102020204" pitchFamily="34" charset="0"/>
              </a:rPr>
              <a:t>) — (pre-modify the noun with a past participle) water is (j) — (pre-modify the adjective with an intensifier) harmful for health.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06433A1-C29A-40F4-A9D6-88D8A63B16CF}"/>
              </a:ext>
            </a:extLst>
          </p:cNvPr>
          <p:cNvSpPr/>
          <p:nvPr/>
        </p:nvSpPr>
        <p:spPr>
          <a:xfrm>
            <a:off x="234463" y="6217920"/>
            <a:ext cx="1711566" cy="5641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sz="2000" b="1">
                <a:solidFill>
                  <a:srgbClr val="C00000"/>
                </a:solidFill>
                <a:latin typeface="Arial Black" panose="020B0A04020102020204" pitchFamily="34" charset="0"/>
              </a:rPr>
              <a:t>(f) many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A157D0E-6E8C-46BD-89C2-58BFE46FA462}"/>
              </a:ext>
            </a:extLst>
          </p:cNvPr>
          <p:cNvSpPr/>
          <p:nvPr/>
        </p:nvSpPr>
        <p:spPr>
          <a:xfrm>
            <a:off x="2152357" y="6105378"/>
            <a:ext cx="3155868" cy="676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(g) throwing toxic chemicals/dumping oils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F29D9FD-C19C-4D01-A506-12262C10606D}"/>
              </a:ext>
            </a:extLst>
          </p:cNvPr>
          <p:cNvSpPr/>
          <p:nvPr/>
        </p:nvSpPr>
        <p:spPr>
          <a:xfrm>
            <a:off x="5889690" y="6217920"/>
            <a:ext cx="1997614" cy="5641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sz="2000" b="1">
                <a:solidFill>
                  <a:srgbClr val="C00000"/>
                </a:solidFill>
                <a:latin typeface="Arial Black" panose="020B0A04020102020204" pitchFamily="34" charset="0"/>
              </a:rPr>
              <a:t>(h) chemical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8740570-AE66-4C6A-B9E9-DA55759E05C5}"/>
              </a:ext>
            </a:extLst>
          </p:cNvPr>
          <p:cNvSpPr/>
          <p:nvPr/>
        </p:nvSpPr>
        <p:spPr>
          <a:xfrm>
            <a:off x="8248358" y="6252537"/>
            <a:ext cx="1997613" cy="5641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i</a:t>
            </a:r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) Polluted /Contaminated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C59308-042E-4B9A-A554-648DF29082AD}"/>
              </a:ext>
            </a:extLst>
          </p:cNvPr>
          <p:cNvSpPr/>
          <p:nvPr/>
        </p:nvSpPr>
        <p:spPr>
          <a:xfrm>
            <a:off x="10353822" y="6252537"/>
            <a:ext cx="1589649" cy="5295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>
                <a:solidFill>
                  <a:srgbClr val="C00000"/>
                </a:solidFill>
                <a:latin typeface="Arial Black" panose="020B0A04020102020204" pitchFamily="34" charset="0"/>
              </a:rPr>
              <a:t>(j)very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30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D735B93-7F4B-4F4E-AF6E-C87C25C0F7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5071657"/>
              </p:ext>
            </p:extLst>
          </p:nvPr>
        </p:nvGraphicFramePr>
        <p:xfrm>
          <a:off x="211015" y="211016"/>
          <a:ext cx="11690253" cy="6344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138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C6A6B2-CA56-43DF-9D54-F82CA684FED4}"/>
              </a:ext>
            </a:extLst>
          </p:cNvPr>
          <p:cNvSpPr/>
          <p:nvPr/>
        </p:nvSpPr>
        <p:spPr>
          <a:xfrm>
            <a:off x="211016" y="310875"/>
            <a:ext cx="11437034" cy="60016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9). Read the following text and use modifiers as directed in the blank spaces: —	    		0.5×10=5</a:t>
            </a:r>
            <a:endParaRPr lang="en-US" sz="32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en-US" sz="3200" dirty="0">
                <a:latin typeface="Arial Black" panose="020B0A04020102020204" pitchFamily="34" charset="0"/>
              </a:rPr>
              <a:t>We can't think of our existence without language. It plays a (a) — (use an intensifier) important role in our life. We use language from the time We wake up (b) — (post-modify the verb) till we go to bed at night. We use language not only in our (c) — (pre-modify the noun) hours but also in our dreams. We use language (d) — (use an infinitive) what we feel and to say what we like or dislike. We also use language (e) — (post-modify the verb with an infinitive) information.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E0D64D-9A7C-4E77-9EE8-69C092EADE77}"/>
              </a:ext>
            </a:extLst>
          </p:cNvPr>
          <p:cNvSpPr/>
          <p:nvPr/>
        </p:nvSpPr>
        <p:spPr>
          <a:xfrm>
            <a:off x="543950" y="6312518"/>
            <a:ext cx="1481798" cy="4399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>
                <a:solidFill>
                  <a:srgbClr val="C00000"/>
                </a:solidFill>
                <a:latin typeface="Arial Black" panose="020B0A04020102020204" pitchFamily="34" charset="0"/>
              </a:rPr>
              <a:t>(a) very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316D86-367E-4E9D-A718-CA52ADB12D2F}"/>
              </a:ext>
            </a:extLst>
          </p:cNvPr>
          <p:cNvSpPr/>
          <p:nvPr/>
        </p:nvSpPr>
        <p:spPr>
          <a:xfrm>
            <a:off x="2330531" y="6322930"/>
            <a:ext cx="2747906" cy="4399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>
                <a:solidFill>
                  <a:srgbClr val="C00000"/>
                </a:solidFill>
                <a:latin typeface="Arial Black" panose="020B0A04020102020204" pitchFamily="34" charset="0"/>
              </a:rPr>
              <a:t>(b) in the morning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D96374-9F2A-436C-BD37-D635D5D70B22}"/>
              </a:ext>
            </a:extLst>
          </p:cNvPr>
          <p:cNvSpPr/>
          <p:nvPr/>
        </p:nvSpPr>
        <p:spPr>
          <a:xfrm>
            <a:off x="5303525" y="6344310"/>
            <a:ext cx="2335231" cy="4398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>
                <a:solidFill>
                  <a:srgbClr val="C00000"/>
                </a:solidFill>
                <a:latin typeface="Arial Black" panose="020B0A04020102020204" pitchFamily="34" charset="0"/>
              </a:rPr>
              <a:t>(c) waking/ active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F026A7-2736-4F77-9C86-AEA965055A4A}"/>
              </a:ext>
            </a:extLst>
          </p:cNvPr>
          <p:cNvSpPr/>
          <p:nvPr/>
        </p:nvSpPr>
        <p:spPr>
          <a:xfrm>
            <a:off x="7891979" y="6241149"/>
            <a:ext cx="1969490" cy="5275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>
                <a:solidFill>
                  <a:srgbClr val="C00000"/>
                </a:solidFill>
                <a:latin typeface="Arial Black" panose="020B0A04020102020204" pitchFamily="34" charset="0"/>
              </a:rPr>
              <a:t>(d) to express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1A59B9-DA51-4FD4-B40B-81145987CE9F}"/>
              </a:ext>
            </a:extLst>
          </p:cNvPr>
          <p:cNvSpPr/>
          <p:nvPr/>
        </p:nvSpPr>
        <p:spPr>
          <a:xfrm>
            <a:off x="10283471" y="6217921"/>
            <a:ext cx="1842877" cy="5662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>
                <a:solidFill>
                  <a:srgbClr val="C00000"/>
                </a:solidFill>
                <a:latin typeface="Arial Black" panose="020B0A04020102020204" pitchFamily="34" charset="0"/>
              </a:rPr>
              <a:t>(e) to impart/ to record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0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C6A6B2-CA56-43DF-9D54-F82CA684FED4}"/>
              </a:ext>
            </a:extLst>
          </p:cNvPr>
          <p:cNvSpPr/>
          <p:nvPr/>
        </p:nvSpPr>
        <p:spPr>
          <a:xfrm>
            <a:off x="211015" y="310875"/>
            <a:ext cx="11746523" cy="563231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 defTabSz="457200">
              <a:defRPr/>
            </a:pPr>
            <a:r>
              <a:rPr lang="en-US" sz="4000" dirty="0">
                <a:latin typeface="Arial Black" panose="020B0A04020102020204" pitchFamily="34" charset="0"/>
              </a:rPr>
              <a:t>Language is (f) — (pre-modify the adjective) present in our life. It is an (g) — (pre-modify the noun) part of our life. As an (h) — (pre-modify the noun) nation, we also have a language. But we had to struggle (</a:t>
            </a:r>
            <a:r>
              <a:rPr lang="en-US" sz="4000" dirty="0" err="1">
                <a:latin typeface="Arial Black" panose="020B0A04020102020204" pitchFamily="34" charset="0"/>
              </a:rPr>
              <a:t>i</a:t>
            </a:r>
            <a:r>
              <a:rPr lang="en-US" sz="4000" dirty="0">
                <a:latin typeface="Arial Black" panose="020B0A04020102020204" pitchFamily="34" charset="0"/>
              </a:rPr>
              <a:t>) — (post-modify the verb) to establish the right of our language. Many (j) — (pre-modify the noun) sons sacrificed their lives for the language.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06433A1-C29A-40F4-A9D6-88D8A63B16CF}"/>
              </a:ext>
            </a:extLst>
          </p:cNvPr>
          <p:cNvSpPr/>
          <p:nvPr/>
        </p:nvSpPr>
        <p:spPr>
          <a:xfrm>
            <a:off x="147725" y="6011138"/>
            <a:ext cx="1962454" cy="5641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>
                <a:solidFill>
                  <a:srgbClr val="C00000"/>
                </a:solidFill>
                <a:latin typeface="Arial Black" panose="020B0A04020102020204" pitchFamily="34" charset="0"/>
              </a:rPr>
              <a:t>(f) constantly/ always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A157D0E-6E8C-46BD-89C2-58BFE46FA462}"/>
              </a:ext>
            </a:extLst>
          </p:cNvPr>
          <p:cNvSpPr/>
          <p:nvPr/>
        </p:nvSpPr>
        <p:spPr>
          <a:xfrm>
            <a:off x="2259050" y="6006198"/>
            <a:ext cx="2101929" cy="6112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>
                <a:solidFill>
                  <a:srgbClr val="C00000"/>
                </a:solidFill>
                <a:latin typeface="Arial Black" panose="020B0A04020102020204" pitchFamily="34" charset="0"/>
              </a:rPr>
              <a:t>(g) essential/ indispensable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F29D9FD-C19C-4D01-A506-12262C10606D}"/>
              </a:ext>
            </a:extLst>
          </p:cNvPr>
          <p:cNvSpPr/>
          <p:nvPr/>
        </p:nvSpPr>
        <p:spPr>
          <a:xfrm>
            <a:off x="4638854" y="6020266"/>
            <a:ext cx="1790081" cy="5641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(h) emerging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8740570-AE66-4C6A-B9E9-DA55759E05C5}"/>
              </a:ext>
            </a:extLst>
          </p:cNvPr>
          <p:cNvSpPr/>
          <p:nvPr/>
        </p:nvSpPr>
        <p:spPr>
          <a:xfrm>
            <a:off x="6836899" y="6011139"/>
            <a:ext cx="2373924" cy="6112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US" b="1">
                <a:solidFill>
                  <a:srgbClr val="C00000"/>
                </a:solidFill>
                <a:latin typeface="Arial Black" panose="020B0A04020102020204" pitchFamily="34" charset="0"/>
              </a:rPr>
              <a:t>(i) hard/earnestly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C59308-042E-4B9A-A554-648DF29082AD}"/>
              </a:ext>
            </a:extLst>
          </p:cNvPr>
          <p:cNvSpPr/>
          <p:nvPr/>
        </p:nvSpPr>
        <p:spPr>
          <a:xfrm>
            <a:off x="9397218" y="5997070"/>
            <a:ext cx="2373924" cy="6485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rgbClr val="C00000"/>
                </a:solidFill>
                <a:latin typeface="Arial Black" panose="020B0A04020102020204" pitchFamily="34" charset="0"/>
              </a:rPr>
              <a:t>(j) brave/ valiant/ heroic.</a:t>
            </a:r>
            <a:endParaRPr lang="en-US" b="1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92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1182</Words>
  <Application>Microsoft Office PowerPoint</Application>
  <PresentationFormat>Widescreen</PresentationFormat>
  <Paragraphs>75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 shahidullah</dc:creator>
  <cp:lastModifiedBy>sm shahidullah</cp:lastModifiedBy>
  <cp:revision>47</cp:revision>
  <dcterms:created xsi:type="dcterms:W3CDTF">2020-07-21T09:24:35Z</dcterms:created>
  <dcterms:modified xsi:type="dcterms:W3CDTF">2020-10-23T16:07:15Z</dcterms:modified>
</cp:coreProperties>
</file>