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8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0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D746-3D44-4F64-9E29-7E499B38565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B008-DCE1-4353-AF40-8A66F4BB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78062" y="2449294"/>
            <a:ext cx="4829578" cy="400533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7362" y="3429000"/>
            <a:ext cx="1080622" cy="30159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59451" y="3428999"/>
            <a:ext cx="1080622" cy="301596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3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ম </a:t>
            </a: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73" y="1817783"/>
            <a:ext cx="1080622" cy="4868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9072" y="2230977"/>
            <a:ext cx="1080622" cy="4455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68662" y="3408121"/>
            <a:ext cx="2217417" cy="252746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73561" y="2515198"/>
            <a:ext cx="2881415" cy="769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6242" y="3325469"/>
            <a:ext cx="3183222" cy="5995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টপোলজি ব্যবহারের সুবিধা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3345" y="4230463"/>
            <a:ext cx="6353011" cy="20454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 এ খুব বড় ধরনের সমস্যা সৃষ্টি হয় না।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 অনেক বেশী নিশ্চয়তা থাকে।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খুব সহজে সমাধান করা যায়।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 দ্রুতগতিতে হয়ে থাকে।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56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273635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ম </a:t>
            </a: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73" y="1817783"/>
            <a:ext cx="1080622" cy="4868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9072" y="2230977"/>
            <a:ext cx="1080622" cy="4455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35017" y="2187894"/>
            <a:ext cx="2217417" cy="252746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175393" y="2947114"/>
            <a:ext cx="4247318" cy="3567940"/>
            <a:chOff x="4175393" y="2947114"/>
            <a:chExt cx="4247318" cy="3567940"/>
          </a:xfrm>
        </p:grpSpPr>
        <p:grpSp>
          <p:nvGrpSpPr>
            <p:cNvPr id="17" name="Group 16"/>
            <p:cNvGrpSpPr/>
            <p:nvPr/>
          </p:nvGrpSpPr>
          <p:grpSpPr>
            <a:xfrm>
              <a:off x="4175393" y="2947114"/>
              <a:ext cx="4247318" cy="3567940"/>
              <a:chOff x="4133921" y="3118038"/>
              <a:chExt cx="4247318" cy="356794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133921" y="3118038"/>
                <a:ext cx="4247318" cy="3567940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728771" y="4252511"/>
                <a:ext cx="1057619" cy="1156771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4991346" y="5671940"/>
              <a:ext cx="2269475" cy="6499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61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78062" y="2449294"/>
            <a:ext cx="4829578" cy="400533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03808" y="3438659"/>
            <a:ext cx="1080622" cy="30159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060206" y="3438659"/>
            <a:ext cx="1080622" cy="30159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4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0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-1813693" y="2050158"/>
            <a:ext cx="1648495" cy="1661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1702924" y="5894231"/>
            <a:ext cx="1426955" cy="172147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-1985661" y="4129824"/>
            <a:ext cx="1648495" cy="166137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2322826" y="3247621"/>
            <a:ext cx="1648495" cy="166137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-2064052" y="0"/>
            <a:ext cx="1648495" cy="166137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-2551852" y="5095577"/>
            <a:ext cx="1421889" cy="1494276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15311" y="2311692"/>
            <a:ext cx="4176889" cy="5669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54222" y="6254044"/>
            <a:ext cx="4628445" cy="4967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38958 0.0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42969 0.10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56914 -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1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80755 0.34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7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97943 -0.1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71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99114 -0.07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57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8" grpId="0" animBg="1"/>
      <p:bldP spid="19" grpId="0" animBg="1"/>
      <p:bldP spid="2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73" y="1817783"/>
            <a:ext cx="1080622" cy="4868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9072" y="2230977"/>
            <a:ext cx="1080622" cy="4455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123280" y="2867261"/>
            <a:ext cx="1434098" cy="152032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37254" y="5017138"/>
            <a:ext cx="1434098" cy="152032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37745" y="5017138"/>
            <a:ext cx="1434098" cy="152032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99467" y="2948698"/>
            <a:ext cx="1434098" cy="1520328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332840" y="2148294"/>
            <a:ext cx="1434098" cy="15203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75102" y="3982918"/>
            <a:ext cx="1434098" cy="1520328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617725" y="4858439"/>
            <a:ext cx="903383" cy="918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dirty="0" err="1" smtClean="0"/>
              <a:t>ক্লীক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08514" y="2256440"/>
            <a:ext cx="3679634" cy="643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72867" y="4387589"/>
            <a:ext cx="1872449" cy="6295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2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648 L 0.43412 -0.4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4289 -0.1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486 L 0.1806 -0.419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648 L 0.2013 -0.11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8021 -0.034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2" grpId="0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73" y="1817783"/>
            <a:ext cx="1080622" cy="4868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9072" y="2230977"/>
            <a:ext cx="1080622" cy="4455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51999" y="3373968"/>
            <a:ext cx="2217417" cy="252746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06403" y="3321920"/>
            <a:ext cx="2543486" cy="643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99255" y="4106081"/>
            <a:ext cx="5606669" cy="25798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;-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;-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;-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639693" y="2604553"/>
            <a:ext cx="2881415" cy="769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মেষ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0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73" y="1817783"/>
            <a:ext cx="1080622" cy="4868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9072" y="2230977"/>
            <a:ext cx="1080622" cy="4455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51999" y="3373968"/>
            <a:ext cx="2217417" cy="252746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39693" y="2604553"/>
            <a:ext cx="2881415" cy="769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2689" y="3503364"/>
            <a:ext cx="3437263" cy="7050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27461" y="4383898"/>
            <a:ext cx="5112232" cy="19728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8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73" y="1817783"/>
            <a:ext cx="1080622" cy="4868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9072" y="2230977"/>
            <a:ext cx="1080622" cy="4455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68662" y="3408121"/>
            <a:ext cx="2217417" cy="252746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73561" y="2515198"/>
            <a:ext cx="2881415" cy="769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0339" y="2618808"/>
            <a:ext cx="3183222" cy="41601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25568" y="3222027"/>
            <a:ext cx="6830101" cy="36359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সত্যিকারের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নয়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অপ্রয়োজনীয়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নিশ্চয়তা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600" b="1" dirty="0" smtClean="0"/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দিয়ে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9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ম </a:t>
            </a: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73" y="1817783"/>
            <a:ext cx="1080622" cy="4868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9072" y="2230977"/>
            <a:ext cx="1080622" cy="4455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68662" y="3408121"/>
            <a:ext cx="2217417" cy="252746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73561" y="2515198"/>
            <a:ext cx="2881415" cy="769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0339" y="2618808"/>
            <a:ext cx="3183222" cy="41601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7191" y="3347401"/>
            <a:ext cx="6830458" cy="6246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 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66089" y="4057875"/>
            <a:ext cx="7102573" cy="839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 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একাধিকভাবে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35821" y="5077102"/>
            <a:ext cx="7132841" cy="4705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 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1992" y="5808768"/>
            <a:ext cx="7106670" cy="6246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 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1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1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attFill prst="pct75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chemeClr val="dk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ম </a:t>
            </a:r>
            <a:endParaRPr lang="en-US" sz="1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pattFill prst="solidDmnd">
                <a:fgClr>
                  <a:schemeClr val="dk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256" y="119643"/>
            <a:ext cx="9994006" cy="2288706"/>
            <a:chOff x="2099256" y="119643"/>
            <a:chExt cx="9994006" cy="2288706"/>
          </a:xfrm>
        </p:grpSpPr>
        <p:sp>
          <p:nvSpPr>
            <p:cNvPr id="6" name="Rectangle 5"/>
            <p:cNvSpPr/>
            <p:nvPr/>
          </p:nvSpPr>
          <p:spPr>
            <a:xfrm>
              <a:off x="4078146" y="196204"/>
              <a:ext cx="4795397" cy="120553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চাঁন্দগড়া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8146" y="1329590"/>
              <a:ext cx="4795398" cy="8589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অনলাইন ক্লাসে সকলকে স্বাগতম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99256" y="119643"/>
              <a:ext cx="1978890" cy="2288706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9107772" y="119643"/>
              <a:ext cx="2985490" cy="1991690"/>
            </a:xfrm>
            <a:prstGeom prst="frame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বিষয়-আইসিটি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</a:p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১২/১০/২০২০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9104" y="2449294"/>
            <a:ext cx="2537138" cy="731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73" y="1817783"/>
            <a:ext cx="1080622" cy="4868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9072" y="2230977"/>
            <a:ext cx="1080622" cy="4455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68662" y="3408121"/>
            <a:ext cx="2217417" cy="252746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73561" y="2515198"/>
            <a:ext cx="2881415" cy="769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0339" y="2618808"/>
            <a:ext cx="3183222" cy="41601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124" y="3380457"/>
            <a:ext cx="6830458" cy="624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।  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2324" y="4170164"/>
            <a:ext cx="7102573" cy="839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 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ওয়ার্কস্টেশন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ওয়ার্কস্টেশনে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12324" y="5158937"/>
            <a:ext cx="7132841" cy="387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 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97191" y="5636071"/>
            <a:ext cx="7106670" cy="3399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কনফিগারেশন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61992" y="6125933"/>
            <a:ext cx="7106670" cy="45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নোডের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7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16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568</Words>
  <Application>Microsoft Office PowerPoint</Application>
  <PresentationFormat>Widescreen</PresentationFormat>
  <Paragraphs>162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 </vt:lpstr>
      <vt:lpstr> </vt:lpstr>
      <vt:lpstr> </vt:lpstr>
      <vt:lpstr> </vt:lpstr>
      <vt:lpstr>   </vt:lpstr>
      <vt:lpstr>   </vt:lpstr>
      <vt:lpstr>   </vt:lpstr>
      <vt:lpstr>    ম </vt:lpstr>
      <vt:lpstr>    ম </vt:lpstr>
      <vt:lpstr>    ম </vt:lpstr>
      <vt:lpstr>    ম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45</cp:revision>
  <dcterms:created xsi:type="dcterms:W3CDTF">2020-10-09T16:05:13Z</dcterms:created>
  <dcterms:modified xsi:type="dcterms:W3CDTF">2020-10-11T09:34:48Z</dcterms:modified>
</cp:coreProperties>
</file>