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8" r:id="rId4"/>
    <p:sldId id="281" r:id="rId5"/>
    <p:sldId id="282" r:id="rId6"/>
    <p:sldId id="259" r:id="rId7"/>
    <p:sldId id="289" r:id="rId8"/>
    <p:sldId id="290" r:id="rId9"/>
    <p:sldId id="288" r:id="rId10"/>
    <p:sldId id="260" r:id="rId11"/>
    <p:sldId id="261" r:id="rId12"/>
    <p:sldId id="263" r:id="rId13"/>
    <p:sldId id="264" r:id="rId14"/>
    <p:sldId id="292" r:id="rId15"/>
    <p:sldId id="265" r:id="rId16"/>
    <p:sldId id="266" r:id="rId17"/>
    <p:sldId id="269" r:id="rId18"/>
    <p:sldId id="267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3" r:id="rId29"/>
    <p:sldId id="294" r:id="rId30"/>
    <p:sldId id="296" r:id="rId31"/>
    <p:sldId id="300" r:id="rId32"/>
    <p:sldId id="285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AA6"/>
    <a:srgbClr val="DB15C3"/>
    <a:srgbClr val="E14FE1"/>
    <a:srgbClr val="280BD3"/>
    <a:srgbClr val="C70FD5"/>
    <a:srgbClr val="E0C4E3"/>
    <a:srgbClr val="0CD83D"/>
    <a:srgbClr val="067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4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8B55-0F44-486A-B31A-EF36812C4C6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40435-AB7A-4357-81C4-6D63DE92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gif"/><Relationship Id="rId9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402" y="1579126"/>
            <a:ext cx="7351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626804" y="3180800"/>
            <a:ext cx="4766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n>
                <a:solidFill>
                  <a:schemeClr val="tx1"/>
                </a:solidFill>
                <a:prstDash val="sysDash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3" y="2573248"/>
            <a:ext cx="3667125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581"/>
            <a:ext cx="11423176" cy="8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85402" y="341822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6523" y="5960922"/>
            <a:ext cx="8680174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" y="1216537"/>
            <a:ext cx="8495469" cy="1249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35" y="2504880"/>
            <a:ext cx="4662062" cy="3306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15" y="1216537"/>
            <a:ext cx="3529351" cy="1249708"/>
          </a:xfrm>
          <a:prstGeom prst="rect">
            <a:avLst/>
          </a:prstGeom>
          <a:solidFill>
            <a:srgbClr val="E2F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856" y="5658144"/>
            <a:ext cx="10975109" cy="10873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5402" y="341822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14" y="1595671"/>
            <a:ext cx="5108408" cy="3399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1" y="1595670"/>
            <a:ext cx="5414418" cy="339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5402" y="341822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63" y="1511986"/>
            <a:ext cx="5702342" cy="3619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7" y="1511985"/>
            <a:ext cx="5640416" cy="36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632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5402" y="341822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453076"/>
            <a:ext cx="5569638" cy="3828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" y="1504255"/>
            <a:ext cx="5494416" cy="377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6" y="2194560"/>
            <a:ext cx="11099410" cy="36294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83755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3980" y="1806731"/>
            <a:ext cx="10943614" cy="3625078"/>
            <a:chOff x="573980" y="1806731"/>
            <a:chExt cx="10943614" cy="31474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80" y="1806731"/>
              <a:ext cx="5444912" cy="314740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892" y="1806731"/>
              <a:ext cx="5498702" cy="3147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0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9809" y="365760"/>
            <a:ext cx="6175717" cy="79430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3" y="1343451"/>
            <a:ext cx="4555588" cy="422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5" y="1343451"/>
            <a:ext cx="6355581" cy="4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0" y="1520569"/>
            <a:ext cx="8243249" cy="38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5280" y="1404598"/>
            <a:ext cx="10975109" cy="4204631"/>
            <a:chOff x="625280" y="1404599"/>
            <a:chExt cx="10975109" cy="30991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171" y="1404599"/>
              <a:ext cx="5534218" cy="30991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80" y="1404599"/>
              <a:ext cx="5414418" cy="309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7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34" y="1481208"/>
            <a:ext cx="6853665" cy="41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406" y="1364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4722" y="668648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০১৫৫৮৮৩১৭২৩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cs typeface="NikoshBAN" panose="02000000000000000000" pitchFamily="2" charset="0"/>
              </a:rPr>
              <a:t>rhabib0007@gmail.com</a:t>
            </a:r>
            <a:endParaRPr lang="en-US" sz="3200" dirty="0" smtClean="0"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9216" y="61736"/>
            <a:ext cx="3629465" cy="3854546"/>
            <a:chOff x="407963" y="239152"/>
            <a:chExt cx="3629465" cy="3854546"/>
          </a:xfrm>
        </p:grpSpPr>
        <p:sp>
          <p:nvSpPr>
            <p:cNvPr id="6" name="16-Point Star 5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35" y="4001635"/>
            <a:ext cx="2148707" cy="285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25842" y="4402142"/>
            <a:ext cx="6622523" cy="21852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সুশাসন-দ্বিতীয়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9" y="-10042"/>
            <a:ext cx="1539646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248365" y="-5090"/>
            <a:ext cx="1942733" cy="6863089"/>
            <a:chOff x="10536022" y="-5089"/>
            <a:chExt cx="1655076" cy="67003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022" y="4807639"/>
              <a:ext cx="1647194" cy="942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428" y="3755129"/>
              <a:ext cx="1643788" cy="1058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9670" y="2211444"/>
              <a:ext cx="1641428" cy="15496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788" y="1097707"/>
              <a:ext cx="1641428" cy="11137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1817" y="-5089"/>
              <a:ext cx="1641428" cy="11027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022" y="5753490"/>
              <a:ext cx="1647194" cy="941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87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লবনাক্ততা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5280" y="1385833"/>
            <a:ext cx="10975110" cy="4127863"/>
            <a:chOff x="625280" y="1385833"/>
            <a:chExt cx="10975110" cy="38139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09" y="1385833"/>
              <a:ext cx="5466681" cy="381396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80" y="1385833"/>
              <a:ext cx="5091837" cy="3813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80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সুপেয়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8" y="1344731"/>
            <a:ext cx="4944659" cy="433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78" y="1344731"/>
            <a:ext cx="6573646" cy="43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2" y="1610080"/>
            <a:ext cx="7174884" cy="39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75" y="1482486"/>
            <a:ext cx="7052113" cy="39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68" y="1464716"/>
            <a:ext cx="7789186" cy="42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04" y="1426261"/>
            <a:ext cx="8279642" cy="41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32" y="1468777"/>
            <a:ext cx="9486403" cy="41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5" y="1314172"/>
            <a:ext cx="6372286" cy="4240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61" y="1314172"/>
            <a:ext cx="5474896" cy="42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নদনদীর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গতিপ্রবাহ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41" y="1400601"/>
            <a:ext cx="7502490" cy="42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5280" y="5905792"/>
            <a:ext cx="10975109" cy="7270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ব্যাধির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9809" y="365760"/>
            <a:ext cx="6175717" cy="840370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" y="1386953"/>
            <a:ext cx="7636095" cy="4290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75" y="1386952"/>
            <a:ext cx="3666768" cy="42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834" y="382137"/>
            <a:ext cx="923569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8834" y="5848250"/>
            <a:ext cx="9235697" cy="8309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73291"/>
            <a:ext cx="12091917" cy="3312607"/>
            <a:chOff x="0" y="1573291"/>
            <a:chExt cx="12091917" cy="3312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113" y="1573291"/>
              <a:ext cx="3944203" cy="331260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317" y="1573291"/>
              <a:ext cx="3657600" cy="3312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3293"/>
              <a:ext cx="4490113" cy="3312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3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2662" y="457200"/>
            <a:ext cx="643597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4330" y="2485622"/>
            <a:ext cx="8950568" cy="2837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CFC </a:t>
            </a:r>
            <a:r>
              <a:rPr lang="en-US" sz="4000" b="1" dirty="0" err="1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4000" b="1" dirty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000" b="1" dirty="0" smtClean="0">
                <a:solidFill>
                  <a:srgbClr val="280BD3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rgbClr val="280BD3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ওজোন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21769" y="457200"/>
            <a:ext cx="4378569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16" y="1695973"/>
            <a:ext cx="11418748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সূর্যরশ্মি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ভূ-পৃষ্ঠ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বায়ুমণ্ডলের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CFC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ক্লোরো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ফ্লোরো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গড়কেই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solidFill>
                  <a:srgbClr val="C70FD5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প্রতিক্রিয়ার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গ্যাসগুলো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নাইট্টাস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অক্সাইডকে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হাউস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85733" y="87060"/>
            <a:ext cx="8261130" cy="1457961"/>
            <a:chOff x="1303595" y="110358"/>
            <a:chExt cx="8261130" cy="1994344"/>
          </a:xfrm>
        </p:grpSpPr>
        <p:sp>
          <p:nvSpPr>
            <p:cNvPr id="8" name="12-Point Star 7"/>
            <p:cNvSpPr/>
            <p:nvPr/>
          </p:nvSpPr>
          <p:spPr>
            <a:xfrm>
              <a:off x="3184635" y="110358"/>
              <a:ext cx="4761186" cy="1994344"/>
            </a:xfrm>
            <a:prstGeom prst="star12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3595" y="420487"/>
              <a:ext cx="8261130" cy="12551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মূল্যায়ন</a:t>
              </a:r>
              <a:endPara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9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0621" y="179148"/>
            <a:ext cx="6032310" cy="996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6161" y="4573731"/>
            <a:ext cx="9962866" cy="10929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মোকাবেলার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DB15C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424053"/>
            <a:ext cx="4858603" cy="290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61" y="1424053"/>
            <a:ext cx="4669666" cy="2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21" y="1506828"/>
            <a:ext cx="7816793" cy="427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394449" y="396025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</a:t>
            </a:r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1" y="1598588"/>
            <a:ext cx="3598599" cy="359859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01305"/>
            <a:ext cx="9829800" cy="10269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5704763"/>
            <a:ext cx="9829800" cy="930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8895"/>
            <a:ext cx="9829800" cy="41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6621" y="719919"/>
            <a:ext cx="9365776" cy="9996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92386" y="2346036"/>
            <a:ext cx="8615149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 শেষে</a:t>
            </a:r>
            <a:r>
              <a:rPr kumimoji="0" lang="bn-BD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শিক্ষার্থীরা--- </a:t>
            </a:r>
            <a:endParaRPr kumimoji="0" lang="bn-BD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জলবায়ু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35" y="2346036"/>
            <a:ext cx="2095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072" y="1898346"/>
            <a:ext cx="11099410" cy="36294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280BD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জালবায়ুর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6" y="1911225"/>
            <a:ext cx="11099410" cy="36294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অনাবৃষ্টি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ঘুর্ণিঝড়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বনাঞ্চল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নিছক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পরিবর্তনজনিত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127" y="1679443"/>
            <a:ext cx="10573554" cy="39743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200" dirty="0" smtClean="0">
              <a:solidFill>
                <a:srgbClr val="DB15C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2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DB15C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অগ্নুৎপাত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সূর্যরশ্মির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নিম্নরুপঃ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9809" y="365760"/>
            <a:ext cx="6175717" cy="1026942"/>
          </a:xfrm>
          <a:prstGeom prst="roundRect">
            <a:avLst/>
          </a:prstGeom>
          <a:solidFill>
            <a:srgbClr val="DB15C3"/>
          </a:solidFill>
          <a:ln w="76200">
            <a:solidFill>
              <a:srgbClr val="280BD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9809" y="229280"/>
            <a:ext cx="6175717" cy="780655"/>
          </a:xfrm>
          <a:prstGeom prst="roundRect">
            <a:avLst/>
          </a:prstGeom>
          <a:solidFill>
            <a:srgbClr val="00B0F0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263" y="5974990"/>
            <a:ext cx="10975109" cy="616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2" y="1165390"/>
            <a:ext cx="4398632" cy="4457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5" y="1165390"/>
            <a:ext cx="6660106" cy="44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533</Words>
  <Application>Microsoft Office PowerPoint</Application>
  <PresentationFormat>Widescreen</PresentationFormat>
  <Paragraphs>82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</dc:creator>
  <cp:lastModifiedBy>User</cp:lastModifiedBy>
  <cp:revision>209</cp:revision>
  <dcterms:created xsi:type="dcterms:W3CDTF">2020-09-23T08:57:31Z</dcterms:created>
  <dcterms:modified xsi:type="dcterms:W3CDTF">2020-10-23T06:30:22Z</dcterms:modified>
</cp:coreProperties>
</file>