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81" autoAdjust="0"/>
  </p:normalViewPr>
  <p:slideViewPr>
    <p:cSldViewPr>
      <p:cViewPr>
        <p:scale>
          <a:sx n="86" d="100"/>
          <a:sy n="86" d="100"/>
        </p:scale>
        <p:origin x="-90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6B96-0B66-4807-91B4-EAB44B6F88A1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5E93-9FCB-4076-8374-9F304054A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অবারিত</a:t>
            </a:r>
            <a:r>
              <a:rPr lang="en-US" dirty="0" smtClean="0"/>
              <a:t> </a:t>
            </a:r>
            <a:r>
              <a:rPr lang="en-US" dirty="0" err="1" smtClean="0"/>
              <a:t>মাঠ</a:t>
            </a:r>
            <a:r>
              <a:rPr lang="en-US" dirty="0" smtClean="0"/>
              <a:t>, </a:t>
            </a:r>
            <a:r>
              <a:rPr lang="en-US" dirty="0" err="1" smtClean="0"/>
              <a:t>চালতাফুল,নদী</a:t>
            </a:r>
            <a:r>
              <a:rPr lang="en-US" dirty="0" smtClean="0"/>
              <a:t> ও </a:t>
            </a:r>
            <a:r>
              <a:rPr lang="en-US" dirty="0" err="1" smtClean="0"/>
              <a:t>নক্ষত্র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মরণশীল,কিন্তু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চিরকালের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ব্যস্ত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। </a:t>
            </a:r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baseline="0" dirty="0" smtClean="0"/>
              <a:t> উপস্থাপন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অতীতের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স্মৃতি</a:t>
            </a:r>
            <a:r>
              <a:rPr lang="en-US" dirty="0" smtClean="0"/>
              <a:t>। 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প্রজন্মের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অলৌকিক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স্বপ্ন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ছাত্রী</a:t>
            </a:r>
            <a:r>
              <a:rPr lang="en-US" baseline="0" dirty="0" err="1" smtClean="0"/>
              <a:t>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এইদিনের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মাঠের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স্মৃতি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বিলুপ্ত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পথে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গিয়েছে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স্মৃতি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অম্লান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5E93-9FCB-4076-8374-9F304054A4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992487" cy="1200329"/>
          </a:xfrm>
          <a:prstGeom prst="rect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28600"/>
            <a:ext cx="38862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স্বাগতম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চলন্ত২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5915025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ান গা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3860800" cy="3657600"/>
          </a:xfrm>
          <a:prstGeom prst="rect">
            <a:avLst/>
          </a:prstGeom>
        </p:spPr>
      </p:pic>
      <p:pic>
        <p:nvPicPr>
          <p:cNvPr id="4" name="Picture 3" descr="নদ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"/>
            <a:ext cx="417195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09600" y="42672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সেইদিন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স্তব্ধ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নাকো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জানি</a:t>
            </a:r>
            <a:r>
              <a:rPr lang="en-US" sz="2800" dirty="0" smtClean="0"/>
              <a:t>-</a:t>
            </a:r>
          </a:p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নদী</a:t>
            </a:r>
            <a:r>
              <a:rPr lang="en-US" sz="2800" dirty="0" smtClean="0"/>
              <a:t> </a:t>
            </a:r>
            <a:r>
              <a:rPr lang="en-US" sz="2800" dirty="0" err="1" smtClean="0"/>
              <a:t>নক্ষত্রের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তলে</a:t>
            </a:r>
            <a:endParaRPr lang="en-US" sz="2800" dirty="0" smtClean="0"/>
          </a:p>
          <a:p>
            <a:r>
              <a:rPr lang="en-US" sz="2800" dirty="0" err="1" smtClean="0"/>
              <a:t>সেদিনো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স্বপ্ন</a:t>
            </a:r>
            <a:r>
              <a:rPr lang="en-US" sz="2800" dirty="0" smtClean="0"/>
              <a:t>-</a:t>
            </a:r>
          </a:p>
          <a:p>
            <a:r>
              <a:rPr lang="en-US" sz="2800" dirty="0" err="1" smtClean="0"/>
              <a:t>সোনার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স্বপ্নের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ঝরে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চালতা ফু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3276600" cy="2514600"/>
          </a:xfrm>
          <a:prstGeom prst="rect">
            <a:avLst/>
          </a:prstGeom>
        </p:spPr>
      </p:pic>
      <p:pic>
        <p:nvPicPr>
          <p:cNvPr id="3" name="Picture 2" descr="শিশি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52400"/>
            <a:ext cx="3621868" cy="2438400"/>
          </a:xfrm>
          <a:prstGeom prst="rect">
            <a:avLst/>
          </a:prstGeom>
        </p:spPr>
      </p:pic>
      <p:pic>
        <p:nvPicPr>
          <p:cNvPr id="4" name="Picture 3" descr="ঢ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52400"/>
            <a:ext cx="2466975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00400"/>
            <a:ext cx="7543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চালতাফুল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ভিজিবে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শিশির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জলে</a:t>
            </a:r>
            <a:endParaRPr lang="en-US" sz="2800" dirty="0" smtClean="0"/>
          </a:p>
          <a:p>
            <a:r>
              <a:rPr lang="en-US" sz="2800" dirty="0" err="1" smtClean="0"/>
              <a:t>নরম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গন্ধের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ঢেউয়ে</a:t>
            </a:r>
            <a:r>
              <a:rPr lang="en-US" sz="2800" dirty="0" smtClean="0"/>
              <a:t>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l 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5003800" cy="3322523"/>
          </a:xfrm>
          <a:prstGeom prst="rect">
            <a:avLst/>
          </a:prstGeom>
        </p:spPr>
      </p:pic>
      <p:pic>
        <p:nvPicPr>
          <p:cNvPr id="3" name="Picture 2" descr="পেচ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"/>
            <a:ext cx="3962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114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লক্ষীপেঁচা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লক্ষীটির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তরে</a:t>
            </a:r>
            <a:r>
              <a:rPr lang="en-US" sz="2800" dirty="0" smtClean="0"/>
              <a:t> ?</a:t>
            </a:r>
          </a:p>
          <a:p>
            <a:r>
              <a:rPr lang="en-US" sz="2800" dirty="0" err="1" smtClean="0"/>
              <a:t>সোনার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স্বপ্নের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ঝরে</a:t>
            </a:r>
            <a:r>
              <a:rPr lang="en-US" sz="2800" dirty="0" smtClean="0"/>
              <a:t> 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তি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962400" cy="2590800"/>
          </a:xfrm>
          <a:prstGeom prst="rect">
            <a:avLst/>
          </a:prstGeom>
        </p:spPr>
      </p:pic>
      <p:pic>
        <p:nvPicPr>
          <p:cNvPr id="3" name="Picture 2" descr="ন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343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200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চারিদিকে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বাতি</a:t>
            </a:r>
            <a:r>
              <a:rPr lang="en-US" sz="2800" dirty="0" smtClean="0"/>
              <a:t> - </a:t>
            </a:r>
            <a:r>
              <a:rPr lang="en-US" sz="2800" dirty="0" err="1" smtClean="0"/>
              <a:t>ভিজে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গন্ধ</a:t>
            </a:r>
            <a:r>
              <a:rPr lang="en-US" sz="2800" dirty="0" smtClean="0"/>
              <a:t> -</a:t>
            </a:r>
            <a:r>
              <a:rPr lang="en-US" sz="2800" dirty="0" err="1" smtClean="0"/>
              <a:t>মৃদু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কলরব</a:t>
            </a:r>
            <a:r>
              <a:rPr lang="en-US" sz="2800" dirty="0" smtClean="0"/>
              <a:t>;</a:t>
            </a:r>
          </a:p>
          <a:p>
            <a:r>
              <a:rPr lang="en-US" sz="2800" dirty="0" err="1" smtClean="0"/>
              <a:t>খেয়ানৌকোগুলো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লেগেছে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কাছে</a:t>
            </a:r>
            <a:r>
              <a:rPr lang="en-US" sz="2800" dirty="0" smtClean="0"/>
              <a:t>;</a:t>
            </a:r>
          </a:p>
          <a:p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এইসব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গল্প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বেঁচে</a:t>
            </a:r>
            <a:r>
              <a:rPr lang="en-US" sz="2800" dirty="0" smtClean="0"/>
              <a:t> </a:t>
            </a:r>
            <a:r>
              <a:rPr lang="en-US" sz="2800" dirty="0" err="1" smtClean="0"/>
              <a:t>র’বে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চিরকাল</a:t>
            </a:r>
            <a:r>
              <a:rPr lang="en-US" sz="2800" dirty="0" smtClean="0"/>
              <a:t>;-</a:t>
            </a:r>
          </a:p>
          <a:p>
            <a:r>
              <a:rPr lang="en-US" sz="2800" dirty="0" err="1" smtClean="0"/>
              <a:t>এশিরিয়া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ধুলো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আজ</a:t>
            </a:r>
            <a:r>
              <a:rPr lang="en-US" sz="2800" dirty="0" smtClean="0"/>
              <a:t>- </a:t>
            </a:r>
            <a:r>
              <a:rPr lang="en-US" sz="2800" dirty="0" err="1" smtClean="0"/>
              <a:t>বেবিলন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5700600" cy="132343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একক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66447"/>
            <a:ext cx="3200400" cy="2386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জগতে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সৌন্দর্যের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মুত্যু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নেই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বলতে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কবি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কী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বুঝিয়েছেন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0"/>
            <a:ext cx="5486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দলগত</a:t>
            </a:r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কাজ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দলগত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4000"/>
            <a:ext cx="580263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7772400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সভ্যতার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বিবর্তনের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4343400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9050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</a:rPr>
              <a:t>সেইদিন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মাঠ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রচিয়তা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19050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জীবনানন্দ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দাস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1242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ধুলো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31242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এশিরিয়া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সভ্যতা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ধুলো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4196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কবিতায়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শীতের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শিশির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কোথায়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পড়ে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44196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চালতাফুলে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শীতের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শিশির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পড়ে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57912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মৃত্যু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বরণ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5791200"/>
            <a:ext cx="4267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১৯৫৪ </a:t>
            </a:r>
            <a:r>
              <a:rPr lang="en-US" sz="2400" dirty="0" err="1" smtClean="0">
                <a:solidFill>
                  <a:schemeClr val="tx1"/>
                </a:solidFill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</a:rPr>
              <a:t> ১৪ই </a:t>
            </a:r>
            <a:r>
              <a:rPr lang="en-US" sz="2400" dirty="0" err="1" smtClean="0">
                <a:solidFill>
                  <a:schemeClr val="tx1"/>
                </a:solidFill>
              </a:rPr>
              <a:t>অক্টোবর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5791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বঙ্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883965" cy="3555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7239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2400" dirty="0" err="1" smtClean="0"/>
              <a:t>সেইদিন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এইমাঠ’কবিতায়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 –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মহিষ গা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600"/>
            <a:ext cx="7067550" cy="556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85800"/>
            <a:ext cx="698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আজ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ক্লাশে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সবাইকে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267200"/>
            <a:ext cx="4876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457200"/>
            <a:ext cx="47244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4800600" cy="218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শিক্ষক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আসমা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আখতার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শিক্ষক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কম্পিউটার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খলনা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ইসলামিয়া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ফাজিল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মাদ্রাসা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পোঃ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সুবরাজপুর,পত্নীতলা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নওগাঁ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286000"/>
            <a:ext cx="37338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শ্রেণীঃ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নবম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বিষয়ঃ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বাংলা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সাহিত্য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কবিতা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সময়ঃ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৫০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মিনিট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ছবিগুলোর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দৃষ্ট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আকর্ষন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করছি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3936344" cy="2609850"/>
          </a:xfrm>
          <a:prstGeom prst="rect">
            <a:avLst/>
          </a:prstGeom>
        </p:spPr>
      </p:pic>
      <p:pic>
        <p:nvPicPr>
          <p:cNvPr id="6" name="Picture 5" descr="মাঠ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3810000" cy="2895600"/>
          </a:xfrm>
          <a:prstGeom prst="rect">
            <a:avLst/>
          </a:prstGeom>
        </p:spPr>
      </p:pic>
      <p:pic>
        <p:nvPicPr>
          <p:cNvPr id="8" name="Picture 7" descr="নক্ষত্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2400"/>
            <a:ext cx="4191000" cy="2590800"/>
          </a:xfrm>
          <a:prstGeom prst="rect">
            <a:avLst/>
          </a:prstGeom>
        </p:spPr>
      </p:pic>
      <p:pic>
        <p:nvPicPr>
          <p:cNvPr id="9" name="Picture 8" descr="চালতা ফু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914400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0794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শিরোনাম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530786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সেইদিন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এই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মাঠ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662855" cy="25908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5791200"/>
            <a:ext cx="56388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জীবনানন্দ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দাশ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60960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শিখন</a:t>
            </a:r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ফল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617220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….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693420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784860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২।কবিতাটি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31520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৩।গুরুত্বপূর্ণ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723900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৪।কবিতার </a:t>
            </a:r>
            <a:r>
              <a:rPr lang="en-US" sz="2800" dirty="0" err="1" smtClean="0"/>
              <a:t>বিষয়বস্তু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61722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কবি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পরিচিতি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971800" cy="30897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324600" y="1447800"/>
            <a:ext cx="2667000" cy="220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জন্মঃ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১৮৯৯ </a:t>
            </a:r>
            <a:r>
              <a:rPr lang="en-US" sz="3200" dirty="0" err="1" smtClean="0">
                <a:solidFill>
                  <a:schemeClr val="tx1"/>
                </a:solidFill>
              </a:rPr>
              <a:t>খ্রীঃ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বরিশাল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জেলা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3962400"/>
            <a:ext cx="2667000" cy="220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১৯২১খ্রীঃ </a:t>
            </a:r>
            <a:r>
              <a:rPr lang="en-US" sz="2400" dirty="0" err="1" smtClean="0">
                <a:solidFill>
                  <a:schemeClr val="tx1"/>
                </a:solidFill>
              </a:rPr>
              <a:t>কলিকাতা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বিশ্ববিদ্যালয়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ইংরেজী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সাহিত্যে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এম</a:t>
            </a:r>
            <a:r>
              <a:rPr lang="en-US" sz="2400" dirty="0" smtClean="0">
                <a:solidFill>
                  <a:schemeClr val="tx1"/>
                </a:solidFill>
              </a:rPr>
              <a:t> এ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4953000"/>
            <a:ext cx="23622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কর্ম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জীবনঃ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কলেজে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অধ্যাপক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5029200"/>
            <a:ext cx="2590800" cy="144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তাঁর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কবিতায়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বাংলার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রূপের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বৈচিত্র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প্রকাশ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352800"/>
            <a:ext cx="2362200" cy="1524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রচনাবলীঃ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কবিতা,গল্প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উপন্যাস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প্রবন্ধ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1371600"/>
            <a:ext cx="2590800" cy="1676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মৃতুঃ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১৯৫৪ </a:t>
            </a:r>
            <a:r>
              <a:rPr lang="en-US" sz="2000" dirty="0" err="1" smtClean="0">
                <a:solidFill>
                  <a:schemeClr val="tx1"/>
                </a:solidFill>
              </a:rPr>
              <a:t>খ্রীঃ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কলিকাতায়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ট্রাম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দুর্ঘটনায়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0292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আদর্শ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ছ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5943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4196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সরব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সর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5638800" cy="395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500489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শব্দার্থ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টিকাঃ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52400" y="1143000"/>
            <a:ext cx="3200400" cy="98755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</a:rPr>
              <a:t>..</a:t>
            </a:r>
            <a:r>
              <a:rPr lang="en-US" sz="2400" dirty="0" err="1" smtClean="0">
                <a:solidFill>
                  <a:schemeClr val="tx1"/>
                </a:solidFill>
              </a:rPr>
              <a:t>লক্ষীটির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তরে</a:t>
            </a:r>
            <a:r>
              <a:rPr lang="en-US" sz="2400" dirty="0" smtClean="0">
                <a:solidFill>
                  <a:schemeClr val="tx1"/>
                </a:solidFill>
              </a:rPr>
              <a:t>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267200" y="1219200"/>
            <a:ext cx="4495800" cy="12954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পৃথিবীতে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কেউই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চিরস্থায়ী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প্রত্যেক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যেতে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52400" y="3429000"/>
            <a:ext cx="3200400" cy="98755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এশিরিয়া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ধুলো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</a:rPr>
              <a:t>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886200" y="3276600"/>
            <a:ext cx="4648200" cy="18288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গড়া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পৃথিবীর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সভ্যতা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বিলীন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গেছে</a:t>
            </a:r>
            <a:r>
              <a:rPr lang="en-US" sz="2400" dirty="0" smtClean="0">
                <a:solidFill>
                  <a:schemeClr val="tx1"/>
                </a:solidFill>
              </a:rPr>
              <a:t>।  </a:t>
            </a:r>
            <a:r>
              <a:rPr lang="en-US" sz="2400" dirty="0" err="1" smtClean="0">
                <a:solidFill>
                  <a:schemeClr val="tx1"/>
                </a:solidFill>
              </a:rPr>
              <a:t>এশিরিয়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ব্যাবিলনীয়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সভ্যতা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এখন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ধ্বংসস্তুপ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ছাড়া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</TotalTime>
  <Words>444</Words>
  <Application>Microsoft Office PowerPoint</Application>
  <PresentationFormat>On-screen Show (4:3)</PresentationFormat>
  <Paragraphs>97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67</cp:revision>
  <dcterms:created xsi:type="dcterms:W3CDTF">2006-08-16T00:00:00Z</dcterms:created>
  <dcterms:modified xsi:type="dcterms:W3CDTF">2020-10-23T14:57:01Z</dcterms:modified>
</cp:coreProperties>
</file>