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59" r:id="rId6"/>
    <p:sldId id="279" r:id="rId7"/>
    <p:sldId id="280" r:id="rId8"/>
    <p:sldId id="281" r:id="rId9"/>
    <p:sldId id="262" r:id="rId10"/>
    <p:sldId id="265" r:id="rId11"/>
    <p:sldId id="264" r:id="rId12"/>
    <p:sldId id="263" r:id="rId13"/>
    <p:sldId id="266" r:id="rId14"/>
    <p:sldId id="267" r:id="rId15"/>
    <p:sldId id="283" r:id="rId16"/>
    <p:sldId id="268" r:id="rId17"/>
    <p:sldId id="269" r:id="rId18"/>
    <p:sldId id="282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8657" autoAdjust="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Relationship Id="rId4" Type="http://schemas.openxmlformats.org/officeDocument/2006/relationships/image" Target="../media/image3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Relationship Id="rId4" Type="http://schemas.openxmlformats.org/officeDocument/2006/relationships/image" Target="../media/image3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BF9B87-CEC7-4131-A00F-328A83AFA986}" type="doc">
      <dgm:prSet loTypeId="urn:microsoft.com/office/officeart/2005/8/layout/radial5" loCatId="cycle" qsTypeId="urn:microsoft.com/office/officeart/2005/8/quickstyle/simple1" qsCatId="simple" csTypeId="urn:microsoft.com/office/officeart/2005/8/colors/accent6_1" csCatId="accent6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25D4CC10-FA01-4FB7-A302-5E9C30B5789E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পরিবর্তনের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উপাদান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সমূহ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EC5DD690-272F-44E8-86E4-170C06489A17}" type="parTrans" cxnId="{F9B5708A-BA62-44C2-B894-851A2D4D6EA6}">
      <dgm:prSet/>
      <dgm:spPr/>
      <dgm:t>
        <a:bodyPr/>
        <a:lstStyle/>
        <a:p>
          <a:endParaRPr lang="en-US"/>
        </a:p>
      </dgm:t>
    </dgm:pt>
    <dgm:pt modelId="{C87BA0C4-11A3-41AD-BCB3-F16C1251C881}" type="sibTrans" cxnId="{F9B5708A-BA62-44C2-B894-851A2D4D6EA6}">
      <dgm:prSet/>
      <dgm:spPr/>
      <dgm:t>
        <a:bodyPr/>
        <a:lstStyle/>
        <a:p>
          <a:endParaRPr lang="en-US"/>
        </a:p>
      </dgm:t>
    </dgm:pt>
    <dgm:pt modelId="{E4775194-578F-4509-A12C-51CFF55668D9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>
          <a:prstTxWarp prst="textInflateBottom">
            <a:avLst/>
          </a:prstTxWarp>
        </a:bodyPr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প্রাকৃতিক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D4DE8DFA-B4F9-4F4B-BC2B-17F7B12055EF}" type="parTrans" cxnId="{E6D049F3-A2E3-48F1-91CB-7FE7DD26163F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C2F268D2-969A-4D54-A382-F447F2727603}" type="sibTrans" cxnId="{E6D049F3-A2E3-48F1-91CB-7FE7DD26163F}">
      <dgm:prSet/>
      <dgm:spPr/>
      <dgm:t>
        <a:bodyPr/>
        <a:lstStyle/>
        <a:p>
          <a:endParaRPr lang="en-US"/>
        </a:p>
      </dgm:t>
    </dgm:pt>
    <dgm:pt modelId="{6252DB8E-E1B3-4E59-9E4A-A08F909121B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>
          <a:prstTxWarp prst="textInflateBottom">
            <a:avLst/>
          </a:prstTxWarp>
        </a:bodyPr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জৈবিক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12E1EFE3-4124-4B8F-9710-538D8D6890B6}" type="parTrans" cxnId="{87D8DD4B-BB1F-4499-8820-57D510CE3F4A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CFEFC71E-028E-4A74-BC9B-FA0F3F6612D2}" type="sibTrans" cxnId="{87D8DD4B-BB1F-4499-8820-57D510CE3F4A}">
      <dgm:prSet/>
      <dgm:spPr/>
      <dgm:t>
        <a:bodyPr/>
        <a:lstStyle/>
        <a:p>
          <a:endParaRPr lang="en-US"/>
        </a:p>
      </dgm:t>
    </dgm:pt>
    <dgm:pt modelId="{8F6EB793-39EB-4FDD-AD70-E3BF7A1FDD52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>
          <a:prstTxWarp prst="textWave1">
            <a:avLst/>
          </a:prstTxWarp>
        </a:bodyPr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সাংস্কৃতিক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6928A6C5-C6F2-432E-B6AB-C778BB2C0F99}" type="parTrans" cxnId="{0E8DDAC0-D129-41B9-8980-311CF9261A77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4A70A866-9B03-40FF-BBE2-ECE3461A44EF}" type="sibTrans" cxnId="{0E8DDAC0-D129-41B9-8980-311CF9261A77}">
      <dgm:prSet/>
      <dgm:spPr/>
      <dgm:t>
        <a:bodyPr/>
        <a:lstStyle/>
        <a:p>
          <a:endParaRPr lang="en-US"/>
        </a:p>
      </dgm:t>
    </dgm:pt>
    <dgm:pt modelId="{758F8B25-DB85-482C-838B-73A22F1FAA30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>
          <a:prstTxWarp prst="textChevron">
            <a:avLst/>
          </a:prstTxWarp>
        </a:bodyPr>
        <a:lstStyle/>
        <a:p>
          <a:r>
            <a:rPr lang="en-US" sz="4400" dirty="0" err="1" smtClean="0">
              <a:latin typeface="NikoshBAN" pitchFamily="2" charset="0"/>
              <a:cs typeface="NikoshBAN" pitchFamily="2" charset="0"/>
            </a:rPr>
            <a:t>শিক্ষা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F85C5596-BD93-4743-934D-0E8548271B8B}" type="parTrans" cxnId="{4682995A-ED10-493F-B034-0D7CEAE17542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6DFC7F1D-4569-44B8-BC1C-63A055E3115A}" type="sibTrans" cxnId="{4682995A-ED10-493F-B034-0D7CEAE17542}">
      <dgm:prSet/>
      <dgm:spPr/>
      <dgm:t>
        <a:bodyPr/>
        <a:lstStyle/>
        <a:p>
          <a:endParaRPr lang="en-US"/>
        </a:p>
      </dgm:t>
    </dgm:pt>
    <dgm:pt modelId="{6E4F05CA-D71D-4158-8424-063695C225E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>
          <a:prstTxWarp prst="textPlain">
            <a:avLst/>
          </a:prstTxWarp>
        </a:bodyPr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যোগাযোগ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B5370C40-B329-43B5-BBCC-026A70215F22}" type="parTrans" cxnId="{C3BCDCEF-4028-4245-B505-039E4EE58EB3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428BF4C8-7C8A-4762-B1B8-E89AE423CFDC}" type="sibTrans" cxnId="{C3BCDCEF-4028-4245-B505-039E4EE58EB3}">
      <dgm:prSet/>
      <dgm:spPr/>
      <dgm:t>
        <a:bodyPr/>
        <a:lstStyle/>
        <a:p>
          <a:endParaRPr lang="en-US"/>
        </a:p>
      </dgm:t>
    </dgm:pt>
    <dgm:pt modelId="{D1915B49-6086-4EB1-8375-A2AA1CDEB29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>
          <a:prstTxWarp prst="textWave4">
            <a:avLst/>
          </a:prstTxWarp>
        </a:bodyPr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প্রযুক্তি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1CB53447-F629-469E-A43D-D02A9B8FFC6C}" type="parTrans" cxnId="{A0103A9B-CAEE-4F9D-BBDD-D9793EBF3161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5C425A56-A0FB-45E4-B070-C23A236918B2}" type="sibTrans" cxnId="{A0103A9B-CAEE-4F9D-BBDD-D9793EBF3161}">
      <dgm:prSet/>
      <dgm:spPr/>
      <dgm:t>
        <a:bodyPr/>
        <a:lstStyle/>
        <a:p>
          <a:endParaRPr lang="en-US"/>
        </a:p>
      </dgm:t>
    </dgm:pt>
    <dgm:pt modelId="{C88B8D1D-E975-449E-9626-9FFF98830CB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>
          <a:prstTxWarp prst="textPlain">
            <a:avLst/>
          </a:prstTxWarp>
        </a:bodyPr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শিল্পায়ান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নগরায়ন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D5965700-373E-40AF-917A-D411392736A8}" type="parTrans" cxnId="{A2EF25C4-FF87-4EA2-BA28-E6465A4881AA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03244820-A084-499A-9EE6-133F9ACEDF6A}" type="sibTrans" cxnId="{A2EF25C4-FF87-4EA2-BA28-E6465A4881AA}">
      <dgm:prSet/>
      <dgm:spPr/>
      <dgm:t>
        <a:bodyPr/>
        <a:lstStyle/>
        <a:p>
          <a:endParaRPr lang="en-US"/>
        </a:p>
      </dgm:t>
    </dgm:pt>
    <dgm:pt modelId="{4B70819D-AA48-4B0D-A420-4FC3CDC461E4}" type="pres">
      <dgm:prSet presAssocID="{A2BF9B87-CEC7-4131-A00F-328A83AFA98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3C4EF2-AA6F-434C-976A-2007342C098A}" type="pres">
      <dgm:prSet presAssocID="{25D4CC10-FA01-4FB7-A302-5E9C30B5789E}" presName="centerShape" presStyleLbl="node0" presStyleIdx="0" presStyleCnt="1" custScaleX="139069" custScaleY="119285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AF29CD-58AB-404D-BCC4-B8C5086327D4}" type="pres">
      <dgm:prSet presAssocID="{D4DE8DFA-B4F9-4F4B-BC2B-17F7B12055EF}" presName="parTrans" presStyleLbl="sibTrans2D1" presStyleIdx="0" presStyleCnt="7"/>
      <dgm:spPr/>
      <dgm:t>
        <a:bodyPr/>
        <a:lstStyle/>
        <a:p>
          <a:endParaRPr lang="en-US"/>
        </a:p>
      </dgm:t>
    </dgm:pt>
    <dgm:pt modelId="{769A721F-A199-46B3-ADC7-CCFC2165E8EF}" type="pres">
      <dgm:prSet presAssocID="{D4DE8DFA-B4F9-4F4B-BC2B-17F7B12055EF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961D0222-254E-4B29-863B-2AB56ED7DAD8}" type="pres">
      <dgm:prSet presAssocID="{E4775194-578F-4509-A12C-51CFF55668D9}" presName="node" presStyleLbl="node1" presStyleIdx="0" presStyleCnt="7" custScaleX="99027" custScaleY="121281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795E89C7-72B3-4050-AE1E-8937C785743E}" type="pres">
      <dgm:prSet presAssocID="{12E1EFE3-4124-4B8F-9710-538D8D6890B6}" presName="parTrans" presStyleLbl="sibTrans2D1" presStyleIdx="1" presStyleCnt="7"/>
      <dgm:spPr/>
      <dgm:t>
        <a:bodyPr/>
        <a:lstStyle/>
        <a:p>
          <a:endParaRPr lang="en-US"/>
        </a:p>
      </dgm:t>
    </dgm:pt>
    <dgm:pt modelId="{2D146232-C96D-4102-B110-C54D35116F3B}" type="pres">
      <dgm:prSet presAssocID="{12E1EFE3-4124-4B8F-9710-538D8D6890B6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0B2D2B41-A9C0-4906-8180-E525713400A2}" type="pres">
      <dgm:prSet presAssocID="{6252DB8E-E1B3-4E59-9E4A-A08F909121BE}" presName="node" presStyleLbl="node1" presStyleIdx="1" presStyleCnt="7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F3BF56AC-A0DF-458B-A43E-5A063D308B39}" type="pres">
      <dgm:prSet presAssocID="{6928A6C5-C6F2-432E-B6AB-C778BB2C0F99}" presName="parTrans" presStyleLbl="sibTrans2D1" presStyleIdx="2" presStyleCnt="7"/>
      <dgm:spPr/>
      <dgm:t>
        <a:bodyPr/>
        <a:lstStyle/>
        <a:p>
          <a:endParaRPr lang="en-US"/>
        </a:p>
      </dgm:t>
    </dgm:pt>
    <dgm:pt modelId="{62E935C9-4C96-4B46-8196-A2C58CBAA231}" type="pres">
      <dgm:prSet presAssocID="{6928A6C5-C6F2-432E-B6AB-C778BB2C0F99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ECDDD55A-B96D-44DF-8A37-D499B0EDCDBC}" type="pres">
      <dgm:prSet presAssocID="{8F6EB793-39EB-4FDD-AD70-E3BF7A1FDD52}" presName="node" presStyleLbl="node1" presStyleIdx="2" presStyleCnt="7" custScaleX="109441" custScaleY="102858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6F16EBF0-B4A2-45CF-B72C-DE98C9635FC1}" type="pres">
      <dgm:prSet presAssocID="{F85C5596-BD93-4743-934D-0E8548271B8B}" presName="parTrans" presStyleLbl="sibTrans2D1" presStyleIdx="3" presStyleCnt="7"/>
      <dgm:spPr/>
      <dgm:t>
        <a:bodyPr/>
        <a:lstStyle/>
        <a:p>
          <a:endParaRPr lang="en-US"/>
        </a:p>
      </dgm:t>
    </dgm:pt>
    <dgm:pt modelId="{ABEEEF32-8D7A-4B94-B47F-FA0011D109EE}" type="pres">
      <dgm:prSet presAssocID="{F85C5596-BD93-4743-934D-0E8548271B8B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559BE871-AF43-4062-BA30-FBCBC5E5A6E4}" type="pres">
      <dgm:prSet presAssocID="{758F8B25-DB85-482C-838B-73A22F1FAA30}" presName="node" presStyleLbl="node1" presStyleIdx="3" presStyleCnt="7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2B9DCD41-D312-45D4-B297-A859EC259DC8}" type="pres">
      <dgm:prSet presAssocID="{1CB53447-F629-469E-A43D-D02A9B8FFC6C}" presName="parTrans" presStyleLbl="sibTrans2D1" presStyleIdx="4" presStyleCnt="7"/>
      <dgm:spPr/>
      <dgm:t>
        <a:bodyPr/>
        <a:lstStyle/>
        <a:p>
          <a:endParaRPr lang="en-US"/>
        </a:p>
      </dgm:t>
    </dgm:pt>
    <dgm:pt modelId="{35411ADF-AD4B-4598-9A9E-126F7C8ED243}" type="pres">
      <dgm:prSet presAssocID="{1CB53447-F629-469E-A43D-D02A9B8FFC6C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20152421-8B24-41E7-8F47-ABC298F460C7}" type="pres">
      <dgm:prSet presAssocID="{D1915B49-6086-4EB1-8375-A2AA1CDEB299}" presName="node" presStyleLbl="node1" presStyleIdx="4" presStyleCnt="7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0AAAEC3A-9692-46AB-BFC0-FF744C4E2632}" type="pres">
      <dgm:prSet presAssocID="{D5965700-373E-40AF-917A-D411392736A8}" presName="parTrans" presStyleLbl="sibTrans2D1" presStyleIdx="5" presStyleCnt="7"/>
      <dgm:spPr/>
      <dgm:t>
        <a:bodyPr/>
        <a:lstStyle/>
        <a:p>
          <a:endParaRPr lang="en-US"/>
        </a:p>
      </dgm:t>
    </dgm:pt>
    <dgm:pt modelId="{0D7583BF-EFE0-46F5-AD37-F42D35BC188C}" type="pres">
      <dgm:prSet presAssocID="{D5965700-373E-40AF-917A-D411392736A8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2CA916F7-280A-46D2-9264-11943E2B191F}" type="pres">
      <dgm:prSet presAssocID="{C88B8D1D-E975-449E-9626-9FFF98830CB5}" presName="node" presStyleLbl="node1" presStyleIdx="5" presStyleCnt="7" custScaleX="107459" custScaleY="111604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F72F3851-95FA-491D-B82F-312FA3561DDF}" type="pres">
      <dgm:prSet presAssocID="{B5370C40-B329-43B5-BBCC-026A70215F22}" presName="parTrans" presStyleLbl="sibTrans2D1" presStyleIdx="6" presStyleCnt="7"/>
      <dgm:spPr/>
      <dgm:t>
        <a:bodyPr/>
        <a:lstStyle/>
        <a:p>
          <a:endParaRPr lang="en-US"/>
        </a:p>
      </dgm:t>
    </dgm:pt>
    <dgm:pt modelId="{D7A22AE6-FA39-4438-8BB5-32C3A792C053}" type="pres">
      <dgm:prSet presAssocID="{B5370C40-B329-43B5-BBCC-026A70215F22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B3795B3A-C73D-412C-BA0E-72300FD8956B}" type="pres">
      <dgm:prSet presAssocID="{6E4F05CA-D71D-4158-8424-063695C225E9}" presName="node" presStyleLbl="node1" presStyleIdx="6" presStyleCnt="7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</dgm:ptLst>
  <dgm:cxnLst>
    <dgm:cxn modelId="{85B2E2D6-8430-45E8-92B8-35452F81D1E2}" type="presOf" srcId="{D4DE8DFA-B4F9-4F4B-BC2B-17F7B12055EF}" destId="{26AF29CD-58AB-404D-BCC4-B8C5086327D4}" srcOrd="0" destOrd="0" presId="urn:microsoft.com/office/officeart/2005/8/layout/radial5"/>
    <dgm:cxn modelId="{39ACBAFF-193C-407F-8C9F-D3E61CB90D66}" type="presOf" srcId="{758F8B25-DB85-482C-838B-73A22F1FAA30}" destId="{559BE871-AF43-4062-BA30-FBCBC5E5A6E4}" srcOrd="0" destOrd="0" presId="urn:microsoft.com/office/officeart/2005/8/layout/radial5"/>
    <dgm:cxn modelId="{0899F2B3-729B-4CE0-A43D-9092C5B513E3}" type="presOf" srcId="{D1915B49-6086-4EB1-8375-A2AA1CDEB299}" destId="{20152421-8B24-41E7-8F47-ABC298F460C7}" srcOrd="0" destOrd="0" presId="urn:microsoft.com/office/officeart/2005/8/layout/radial5"/>
    <dgm:cxn modelId="{94C10C7D-25C4-41C0-8FA9-206CEF14F2EC}" type="presOf" srcId="{8F6EB793-39EB-4FDD-AD70-E3BF7A1FDD52}" destId="{ECDDD55A-B96D-44DF-8A37-D499B0EDCDBC}" srcOrd="0" destOrd="0" presId="urn:microsoft.com/office/officeart/2005/8/layout/radial5"/>
    <dgm:cxn modelId="{0E8DDAC0-D129-41B9-8980-311CF9261A77}" srcId="{25D4CC10-FA01-4FB7-A302-5E9C30B5789E}" destId="{8F6EB793-39EB-4FDD-AD70-E3BF7A1FDD52}" srcOrd="2" destOrd="0" parTransId="{6928A6C5-C6F2-432E-B6AB-C778BB2C0F99}" sibTransId="{4A70A866-9B03-40FF-BBE2-ECE3461A44EF}"/>
    <dgm:cxn modelId="{3A586117-78B4-40F0-A284-733CD5CF01BB}" type="presOf" srcId="{6928A6C5-C6F2-432E-B6AB-C778BB2C0F99}" destId="{62E935C9-4C96-4B46-8196-A2C58CBAA231}" srcOrd="1" destOrd="0" presId="urn:microsoft.com/office/officeart/2005/8/layout/radial5"/>
    <dgm:cxn modelId="{BB954D72-2658-4CB1-88B2-503D71B23AC5}" type="presOf" srcId="{B5370C40-B329-43B5-BBCC-026A70215F22}" destId="{F72F3851-95FA-491D-B82F-312FA3561DDF}" srcOrd="0" destOrd="0" presId="urn:microsoft.com/office/officeart/2005/8/layout/radial5"/>
    <dgm:cxn modelId="{87D8DD4B-BB1F-4499-8820-57D510CE3F4A}" srcId="{25D4CC10-FA01-4FB7-A302-5E9C30B5789E}" destId="{6252DB8E-E1B3-4E59-9E4A-A08F909121BE}" srcOrd="1" destOrd="0" parTransId="{12E1EFE3-4124-4B8F-9710-538D8D6890B6}" sibTransId="{CFEFC71E-028E-4A74-BC9B-FA0F3F6612D2}"/>
    <dgm:cxn modelId="{713FE4A0-2EEE-4037-A261-45FADD8495D7}" type="presOf" srcId="{F85C5596-BD93-4743-934D-0E8548271B8B}" destId="{6F16EBF0-B4A2-45CF-B72C-DE98C9635FC1}" srcOrd="0" destOrd="0" presId="urn:microsoft.com/office/officeart/2005/8/layout/radial5"/>
    <dgm:cxn modelId="{E6D049F3-A2E3-48F1-91CB-7FE7DD26163F}" srcId="{25D4CC10-FA01-4FB7-A302-5E9C30B5789E}" destId="{E4775194-578F-4509-A12C-51CFF55668D9}" srcOrd="0" destOrd="0" parTransId="{D4DE8DFA-B4F9-4F4B-BC2B-17F7B12055EF}" sibTransId="{C2F268D2-969A-4D54-A382-F447F2727603}"/>
    <dgm:cxn modelId="{E77D6A0B-90AE-4B5E-8B62-CB6D0F1F9E98}" type="presOf" srcId="{C88B8D1D-E975-449E-9626-9FFF98830CB5}" destId="{2CA916F7-280A-46D2-9264-11943E2B191F}" srcOrd="0" destOrd="0" presId="urn:microsoft.com/office/officeart/2005/8/layout/radial5"/>
    <dgm:cxn modelId="{7BA0F7FA-8957-4FDC-A504-2041B64FA336}" type="presOf" srcId="{6E4F05CA-D71D-4158-8424-063695C225E9}" destId="{B3795B3A-C73D-412C-BA0E-72300FD8956B}" srcOrd="0" destOrd="0" presId="urn:microsoft.com/office/officeart/2005/8/layout/radial5"/>
    <dgm:cxn modelId="{DDBD8DAF-E2EC-4CE4-A6BC-43C6CBC8C6AA}" type="presOf" srcId="{D5965700-373E-40AF-917A-D411392736A8}" destId="{0AAAEC3A-9692-46AB-BFC0-FF744C4E2632}" srcOrd="0" destOrd="0" presId="urn:microsoft.com/office/officeart/2005/8/layout/radial5"/>
    <dgm:cxn modelId="{08B7B955-D869-4A2D-87E4-928A5BB53411}" type="presOf" srcId="{B5370C40-B329-43B5-BBCC-026A70215F22}" destId="{D7A22AE6-FA39-4438-8BB5-32C3A792C053}" srcOrd="1" destOrd="0" presId="urn:microsoft.com/office/officeart/2005/8/layout/radial5"/>
    <dgm:cxn modelId="{77E12259-039A-4AA0-8374-EF052FD49EB6}" type="presOf" srcId="{D5965700-373E-40AF-917A-D411392736A8}" destId="{0D7583BF-EFE0-46F5-AD37-F42D35BC188C}" srcOrd="1" destOrd="0" presId="urn:microsoft.com/office/officeart/2005/8/layout/radial5"/>
    <dgm:cxn modelId="{4682995A-ED10-493F-B034-0D7CEAE17542}" srcId="{25D4CC10-FA01-4FB7-A302-5E9C30B5789E}" destId="{758F8B25-DB85-482C-838B-73A22F1FAA30}" srcOrd="3" destOrd="0" parTransId="{F85C5596-BD93-4743-934D-0E8548271B8B}" sibTransId="{6DFC7F1D-4569-44B8-BC1C-63A055E3115A}"/>
    <dgm:cxn modelId="{A2EF25C4-FF87-4EA2-BA28-E6465A4881AA}" srcId="{25D4CC10-FA01-4FB7-A302-5E9C30B5789E}" destId="{C88B8D1D-E975-449E-9626-9FFF98830CB5}" srcOrd="5" destOrd="0" parTransId="{D5965700-373E-40AF-917A-D411392736A8}" sibTransId="{03244820-A084-499A-9EE6-133F9ACEDF6A}"/>
    <dgm:cxn modelId="{BED3CA0A-2513-4AFF-B315-5CA4E7BBC01E}" type="presOf" srcId="{12E1EFE3-4124-4B8F-9710-538D8D6890B6}" destId="{795E89C7-72B3-4050-AE1E-8937C785743E}" srcOrd="0" destOrd="0" presId="urn:microsoft.com/office/officeart/2005/8/layout/radial5"/>
    <dgm:cxn modelId="{E0239541-A3C5-4AC0-A781-1F7DF7A5DE16}" type="presOf" srcId="{D4DE8DFA-B4F9-4F4B-BC2B-17F7B12055EF}" destId="{769A721F-A199-46B3-ADC7-CCFC2165E8EF}" srcOrd="1" destOrd="0" presId="urn:microsoft.com/office/officeart/2005/8/layout/radial5"/>
    <dgm:cxn modelId="{0922E8ED-4DB6-46AC-9ED5-DE5E3070AC0A}" type="presOf" srcId="{F85C5596-BD93-4743-934D-0E8548271B8B}" destId="{ABEEEF32-8D7A-4B94-B47F-FA0011D109EE}" srcOrd="1" destOrd="0" presId="urn:microsoft.com/office/officeart/2005/8/layout/radial5"/>
    <dgm:cxn modelId="{A0103A9B-CAEE-4F9D-BBDD-D9793EBF3161}" srcId="{25D4CC10-FA01-4FB7-A302-5E9C30B5789E}" destId="{D1915B49-6086-4EB1-8375-A2AA1CDEB299}" srcOrd="4" destOrd="0" parTransId="{1CB53447-F629-469E-A43D-D02A9B8FFC6C}" sibTransId="{5C425A56-A0FB-45E4-B070-C23A236918B2}"/>
    <dgm:cxn modelId="{B849DFA4-3EE8-43AC-B0BB-727AD3CFF915}" type="presOf" srcId="{6928A6C5-C6F2-432E-B6AB-C778BB2C0F99}" destId="{F3BF56AC-A0DF-458B-A43E-5A063D308B39}" srcOrd="0" destOrd="0" presId="urn:microsoft.com/office/officeart/2005/8/layout/radial5"/>
    <dgm:cxn modelId="{889E3A40-DAA4-4499-9A17-AFA82F00A96E}" type="presOf" srcId="{A2BF9B87-CEC7-4131-A00F-328A83AFA986}" destId="{4B70819D-AA48-4B0D-A420-4FC3CDC461E4}" srcOrd="0" destOrd="0" presId="urn:microsoft.com/office/officeart/2005/8/layout/radial5"/>
    <dgm:cxn modelId="{E9EEAF20-E734-429C-8DEF-C2C1BB6C1DDA}" type="presOf" srcId="{1CB53447-F629-469E-A43D-D02A9B8FFC6C}" destId="{2B9DCD41-D312-45D4-B297-A859EC259DC8}" srcOrd="0" destOrd="0" presId="urn:microsoft.com/office/officeart/2005/8/layout/radial5"/>
    <dgm:cxn modelId="{F9B5708A-BA62-44C2-B894-851A2D4D6EA6}" srcId="{A2BF9B87-CEC7-4131-A00F-328A83AFA986}" destId="{25D4CC10-FA01-4FB7-A302-5E9C30B5789E}" srcOrd="0" destOrd="0" parTransId="{EC5DD690-272F-44E8-86E4-170C06489A17}" sibTransId="{C87BA0C4-11A3-41AD-BCB3-F16C1251C881}"/>
    <dgm:cxn modelId="{C3BCDCEF-4028-4245-B505-039E4EE58EB3}" srcId="{25D4CC10-FA01-4FB7-A302-5E9C30B5789E}" destId="{6E4F05CA-D71D-4158-8424-063695C225E9}" srcOrd="6" destOrd="0" parTransId="{B5370C40-B329-43B5-BBCC-026A70215F22}" sibTransId="{428BF4C8-7C8A-4762-B1B8-E89AE423CFDC}"/>
    <dgm:cxn modelId="{962F6F96-4C24-4A69-962D-E41B8B224726}" type="presOf" srcId="{6252DB8E-E1B3-4E59-9E4A-A08F909121BE}" destId="{0B2D2B41-A9C0-4906-8180-E525713400A2}" srcOrd="0" destOrd="0" presId="urn:microsoft.com/office/officeart/2005/8/layout/radial5"/>
    <dgm:cxn modelId="{1C62CC17-CAF3-4F5A-BF27-71E2EF3543F7}" type="presOf" srcId="{E4775194-578F-4509-A12C-51CFF55668D9}" destId="{961D0222-254E-4B29-863B-2AB56ED7DAD8}" srcOrd="0" destOrd="0" presId="urn:microsoft.com/office/officeart/2005/8/layout/radial5"/>
    <dgm:cxn modelId="{55C01DC8-DE06-4C10-8332-35C18E135B19}" type="presOf" srcId="{25D4CC10-FA01-4FB7-A302-5E9C30B5789E}" destId="{513C4EF2-AA6F-434C-976A-2007342C098A}" srcOrd="0" destOrd="0" presId="urn:microsoft.com/office/officeart/2005/8/layout/radial5"/>
    <dgm:cxn modelId="{4FFED4A1-9256-462B-8D61-5EE175334F7B}" type="presOf" srcId="{1CB53447-F629-469E-A43D-D02A9B8FFC6C}" destId="{35411ADF-AD4B-4598-9A9E-126F7C8ED243}" srcOrd="1" destOrd="0" presId="urn:microsoft.com/office/officeart/2005/8/layout/radial5"/>
    <dgm:cxn modelId="{C9902983-A22E-4170-B42A-8B22102CCE35}" type="presOf" srcId="{12E1EFE3-4124-4B8F-9710-538D8D6890B6}" destId="{2D146232-C96D-4102-B110-C54D35116F3B}" srcOrd="1" destOrd="0" presId="urn:microsoft.com/office/officeart/2005/8/layout/radial5"/>
    <dgm:cxn modelId="{B4A176D3-1BE2-4BB7-9D24-8B05AC3F34A6}" type="presParOf" srcId="{4B70819D-AA48-4B0D-A420-4FC3CDC461E4}" destId="{513C4EF2-AA6F-434C-976A-2007342C098A}" srcOrd="0" destOrd="0" presId="urn:microsoft.com/office/officeart/2005/8/layout/radial5"/>
    <dgm:cxn modelId="{C4634317-DF1B-41EA-8D11-35430489849C}" type="presParOf" srcId="{4B70819D-AA48-4B0D-A420-4FC3CDC461E4}" destId="{26AF29CD-58AB-404D-BCC4-B8C5086327D4}" srcOrd="1" destOrd="0" presId="urn:microsoft.com/office/officeart/2005/8/layout/radial5"/>
    <dgm:cxn modelId="{CAEED52C-A81D-4D85-8518-81FCED07391F}" type="presParOf" srcId="{26AF29CD-58AB-404D-BCC4-B8C5086327D4}" destId="{769A721F-A199-46B3-ADC7-CCFC2165E8EF}" srcOrd="0" destOrd="0" presId="urn:microsoft.com/office/officeart/2005/8/layout/radial5"/>
    <dgm:cxn modelId="{C045BA80-7910-4AFC-ADD8-3FA4D368C97F}" type="presParOf" srcId="{4B70819D-AA48-4B0D-A420-4FC3CDC461E4}" destId="{961D0222-254E-4B29-863B-2AB56ED7DAD8}" srcOrd="2" destOrd="0" presId="urn:microsoft.com/office/officeart/2005/8/layout/radial5"/>
    <dgm:cxn modelId="{0B4FA192-1BF2-40BC-A8B5-8120F474D159}" type="presParOf" srcId="{4B70819D-AA48-4B0D-A420-4FC3CDC461E4}" destId="{795E89C7-72B3-4050-AE1E-8937C785743E}" srcOrd="3" destOrd="0" presId="urn:microsoft.com/office/officeart/2005/8/layout/radial5"/>
    <dgm:cxn modelId="{FC99400A-CAA4-42BE-8F66-DD21D0529058}" type="presParOf" srcId="{795E89C7-72B3-4050-AE1E-8937C785743E}" destId="{2D146232-C96D-4102-B110-C54D35116F3B}" srcOrd="0" destOrd="0" presId="urn:microsoft.com/office/officeart/2005/8/layout/radial5"/>
    <dgm:cxn modelId="{06AD5289-6590-45F9-AFA8-965F167FD468}" type="presParOf" srcId="{4B70819D-AA48-4B0D-A420-4FC3CDC461E4}" destId="{0B2D2B41-A9C0-4906-8180-E525713400A2}" srcOrd="4" destOrd="0" presId="urn:microsoft.com/office/officeart/2005/8/layout/radial5"/>
    <dgm:cxn modelId="{27118D1D-4019-4777-98DC-0C7A463FFD63}" type="presParOf" srcId="{4B70819D-AA48-4B0D-A420-4FC3CDC461E4}" destId="{F3BF56AC-A0DF-458B-A43E-5A063D308B39}" srcOrd="5" destOrd="0" presId="urn:microsoft.com/office/officeart/2005/8/layout/radial5"/>
    <dgm:cxn modelId="{0AE40297-595C-412F-9568-7186676701D7}" type="presParOf" srcId="{F3BF56AC-A0DF-458B-A43E-5A063D308B39}" destId="{62E935C9-4C96-4B46-8196-A2C58CBAA231}" srcOrd="0" destOrd="0" presId="urn:microsoft.com/office/officeart/2005/8/layout/radial5"/>
    <dgm:cxn modelId="{014EB710-00D3-495A-BC9D-5C5E9045371C}" type="presParOf" srcId="{4B70819D-AA48-4B0D-A420-4FC3CDC461E4}" destId="{ECDDD55A-B96D-44DF-8A37-D499B0EDCDBC}" srcOrd="6" destOrd="0" presId="urn:microsoft.com/office/officeart/2005/8/layout/radial5"/>
    <dgm:cxn modelId="{AC667DA0-1857-4E69-B81D-87EF0C03B1EC}" type="presParOf" srcId="{4B70819D-AA48-4B0D-A420-4FC3CDC461E4}" destId="{6F16EBF0-B4A2-45CF-B72C-DE98C9635FC1}" srcOrd="7" destOrd="0" presId="urn:microsoft.com/office/officeart/2005/8/layout/radial5"/>
    <dgm:cxn modelId="{028E0252-5A50-4D1A-896E-02A1CF0747DD}" type="presParOf" srcId="{6F16EBF0-B4A2-45CF-B72C-DE98C9635FC1}" destId="{ABEEEF32-8D7A-4B94-B47F-FA0011D109EE}" srcOrd="0" destOrd="0" presId="urn:microsoft.com/office/officeart/2005/8/layout/radial5"/>
    <dgm:cxn modelId="{50A4451F-8593-49E9-83F6-2A1B67B10A51}" type="presParOf" srcId="{4B70819D-AA48-4B0D-A420-4FC3CDC461E4}" destId="{559BE871-AF43-4062-BA30-FBCBC5E5A6E4}" srcOrd="8" destOrd="0" presId="urn:microsoft.com/office/officeart/2005/8/layout/radial5"/>
    <dgm:cxn modelId="{CFB7BCD3-3605-423C-894F-C2B186764B16}" type="presParOf" srcId="{4B70819D-AA48-4B0D-A420-4FC3CDC461E4}" destId="{2B9DCD41-D312-45D4-B297-A859EC259DC8}" srcOrd="9" destOrd="0" presId="urn:microsoft.com/office/officeart/2005/8/layout/radial5"/>
    <dgm:cxn modelId="{3BC36134-4F92-4A7F-A2A5-87D38BE05AB8}" type="presParOf" srcId="{2B9DCD41-D312-45D4-B297-A859EC259DC8}" destId="{35411ADF-AD4B-4598-9A9E-126F7C8ED243}" srcOrd="0" destOrd="0" presId="urn:microsoft.com/office/officeart/2005/8/layout/radial5"/>
    <dgm:cxn modelId="{6008BAFF-9A31-41B2-9637-8B8A54B03D86}" type="presParOf" srcId="{4B70819D-AA48-4B0D-A420-4FC3CDC461E4}" destId="{20152421-8B24-41E7-8F47-ABC298F460C7}" srcOrd="10" destOrd="0" presId="urn:microsoft.com/office/officeart/2005/8/layout/radial5"/>
    <dgm:cxn modelId="{99612E14-BE58-4014-9A7C-26B84C1ECA95}" type="presParOf" srcId="{4B70819D-AA48-4B0D-A420-4FC3CDC461E4}" destId="{0AAAEC3A-9692-46AB-BFC0-FF744C4E2632}" srcOrd="11" destOrd="0" presId="urn:microsoft.com/office/officeart/2005/8/layout/radial5"/>
    <dgm:cxn modelId="{9011A7E7-02BB-45BE-8088-0CD0528DF8A6}" type="presParOf" srcId="{0AAAEC3A-9692-46AB-BFC0-FF744C4E2632}" destId="{0D7583BF-EFE0-46F5-AD37-F42D35BC188C}" srcOrd="0" destOrd="0" presId="urn:microsoft.com/office/officeart/2005/8/layout/radial5"/>
    <dgm:cxn modelId="{97234AEF-09F6-48AF-8A33-593A3BC5C09E}" type="presParOf" srcId="{4B70819D-AA48-4B0D-A420-4FC3CDC461E4}" destId="{2CA916F7-280A-46D2-9264-11943E2B191F}" srcOrd="12" destOrd="0" presId="urn:microsoft.com/office/officeart/2005/8/layout/radial5"/>
    <dgm:cxn modelId="{09738830-60CC-4E15-92EE-93DEFE76C0B1}" type="presParOf" srcId="{4B70819D-AA48-4B0D-A420-4FC3CDC461E4}" destId="{F72F3851-95FA-491D-B82F-312FA3561DDF}" srcOrd="13" destOrd="0" presId="urn:microsoft.com/office/officeart/2005/8/layout/radial5"/>
    <dgm:cxn modelId="{F85FB36B-7B3F-40B2-98EF-E1ACD7D2ECAF}" type="presParOf" srcId="{F72F3851-95FA-491D-B82F-312FA3561DDF}" destId="{D7A22AE6-FA39-4438-8BB5-32C3A792C053}" srcOrd="0" destOrd="0" presId="urn:microsoft.com/office/officeart/2005/8/layout/radial5"/>
    <dgm:cxn modelId="{4BF2773E-0C92-45C0-AACA-A0C416BA7A93}" type="presParOf" srcId="{4B70819D-AA48-4B0D-A420-4FC3CDC461E4}" destId="{B3795B3A-C73D-412C-BA0E-72300FD8956B}" srcOrd="14" destOrd="0" presId="urn:microsoft.com/office/officeart/2005/8/layout/radial5"/>
  </dgm:cxnLst>
  <dgm:bg>
    <a:solidFill>
      <a:srgbClr val="00B050"/>
    </a:solidFill>
  </dgm:bg>
  <dgm:whole>
    <a:ln w="57150"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686458-3C59-4DB6-8F14-458A1DC85935}" type="doc">
      <dgm:prSet loTypeId="urn:microsoft.com/office/officeart/2008/layout/PictureAccentList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FE9DC9A-5622-4681-8B2C-B272BF8562CA}">
      <dgm:prSet phldrT="[Text]" custT="1"/>
      <dgm:spPr/>
      <dgm:t>
        <a:bodyPr/>
        <a:lstStyle/>
        <a:p>
          <a:r>
            <a:rPr lang="en-US" sz="5400" b="1" dirty="0" err="1" smtClean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rPr>
            <a:t>জৈবিক</a:t>
          </a:r>
          <a:r>
            <a:rPr lang="en-US" sz="5400" b="1" dirty="0" smtClean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rPr>
            <a:t> </a:t>
          </a:r>
          <a:r>
            <a:rPr lang="en-US" sz="5400" b="1" dirty="0" err="1" smtClean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rPr>
            <a:t>উপাদান</a:t>
          </a:r>
          <a:endParaRPr lang="en-US" sz="5400" b="1" dirty="0">
            <a:ln>
              <a:solidFill>
                <a:srgbClr val="00B0F0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707A6594-A15C-4879-A31C-9E2504A6AF51}" type="parTrans" cxnId="{22D197F8-B82F-441F-8BBB-82C74CA692D9}">
      <dgm:prSet/>
      <dgm:spPr/>
      <dgm:t>
        <a:bodyPr/>
        <a:lstStyle/>
        <a:p>
          <a:endParaRPr lang="en-US"/>
        </a:p>
      </dgm:t>
    </dgm:pt>
    <dgm:pt modelId="{E8AA35F1-5FCE-4F30-AB75-A18692D8F97C}" type="sibTrans" cxnId="{22D197F8-B82F-441F-8BBB-82C74CA692D9}">
      <dgm:prSet/>
      <dgm:spPr/>
      <dgm:t>
        <a:bodyPr/>
        <a:lstStyle/>
        <a:p>
          <a:endParaRPr lang="en-US"/>
        </a:p>
      </dgm:t>
    </dgm:pt>
    <dgm:pt modelId="{12EEDD2B-D203-4A67-808C-4EB9DC801B31}">
      <dgm:prSet phldrT="[Text]" custT="1"/>
      <dgm:spPr/>
      <dgm:t>
        <a:bodyPr/>
        <a:lstStyle/>
        <a:p>
          <a:r>
            <a:rPr lang="en-US" sz="4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</a:t>
          </a:r>
          <a:endParaRPr lang="en-US" sz="4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FA15B19-4332-4A56-8831-A5E7EC399E15}" type="parTrans" cxnId="{C1242B82-B32F-4CB5-B6DB-CBEB5EE5DBE8}">
      <dgm:prSet/>
      <dgm:spPr/>
      <dgm:t>
        <a:bodyPr/>
        <a:lstStyle/>
        <a:p>
          <a:endParaRPr lang="en-US"/>
        </a:p>
      </dgm:t>
    </dgm:pt>
    <dgm:pt modelId="{CB5E657A-E141-418C-9A5B-AB36FA74ECD4}" type="sibTrans" cxnId="{C1242B82-B32F-4CB5-B6DB-CBEB5EE5DBE8}">
      <dgm:prSet/>
      <dgm:spPr/>
      <dgm:t>
        <a:bodyPr/>
        <a:lstStyle/>
        <a:p>
          <a:endParaRPr lang="en-US"/>
        </a:p>
      </dgm:t>
    </dgm:pt>
    <dgm:pt modelId="{0304F81E-F0E5-463A-B47D-C1D0A6B53ACA}">
      <dgm:prSet phldrT="[Text]" custT="1"/>
      <dgm:spPr/>
      <dgm:t>
        <a:bodyPr/>
        <a:lstStyle/>
        <a:p>
          <a:r>
            <a:rPr lang="en-US" sz="4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মৃত্যু</a:t>
          </a:r>
          <a:endParaRPr lang="en-US" sz="4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2405EA1-75B5-44C2-BE4D-19B9D6D5CA1F}" type="parTrans" cxnId="{F6AB30AE-375F-4686-9F27-A267A97A6261}">
      <dgm:prSet/>
      <dgm:spPr/>
      <dgm:t>
        <a:bodyPr/>
        <a:lstStyle/>
        <a:p>
          <a:endParaRPr lang="en-US"/>
        </a:p>
      </dgm:t>
    </dgm:pt>
    <dgm:pt modelId="{004D4FCF-E5F7-4150-ADAA-5E393E31BEB8}" type="sibTrans" cxnId="{F6AB30AE-375F-4686-9F27-A267A97A6261}">
      <dgm:prSet/>
      <dgm:spPr/>
      <dgm:t>
        <a:bodyPr/>
        <a:lstStyle/>
        <a:p>
          <a:endParaRPr lang="en-US"/>
        </a:p>
      </dgm:t>
    </dgm:pt>
    <dgm:pt modelId="{97E116EE-8F91-4B7B-906B-A2F433E75DDD}">
      <dgm:prSet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জীবনের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উন্নয়ন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F037629-E48E-4631-9710-2EDEF2B75BA0}" type="parTrans" cxnId="{941B9E40-C0BB-40AF-9916-8E2C53ED564D}">
      <dgm:prSet/>
      <dgm:spPr/>
      <dgm:t>
        <a:bodyPr/>
        <a:lstStyle/>
        <a:p>
          <a:endParaRPr lang="en-US"/>
        </a:p>
      </dgm:t>
    </dgm:pt>
    <dgm:pt modelId="{A6C17E13-4681-43B9-95AF-CA8EE71C888A}" type="sibTrans" cxnId="{941B9E40-C0BB-40AF-9916-8E2C53ED564D}">
      <dgm:prSet/>
      <dgm:spPr/>
      <dgm:t>
        <a:bodyPr/>
        <a:lstStyle/>
        <a:p>
          <a:endParaRPr lang="en-US"/>
        </a:p>
      </dgm:t>
    </dgm:pt>
    <dgm:pt modelId="{AF3D7E6D-E12A-406D-B513-521D01837461}">
      <dgm:prSet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জনসংখ্যার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ঘনত্ব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74CE8D8-2648-4649-B022-DC99C014067C}" type="parTrans" cxnId="{609A7C0D-7830-4C0F-AE33-A1EF21BC8452}">
      <dgm:prSet/>
      <dgm:spPr/>
      <dgm:t>
        <a:bodyPr/>
        <a:lstStyle/>
        <a:p>
          <a:endParaRPr lang="en-US"/>
        </a:p>
      </dgm:t>
    </dgm:pt>
    <dgm:pt modelId="{443FFC9E-9224-409D-964A-3FC7D938BC0A}" type="sibTrans" cxnId="{609A7C0D-7830-4C0F-AE33-A1EF21BC8452}">
      <dgm:prSet/>
      <dgm:spPr/>
      <dgm:t>
        <a:bodyPr/>
        <a:lstStyle/>
        <a:p>
          <a:endParaRPr lang="en-US"/>
        </a:p>
      </dgm:t>
    </dgm:pt>
    <dgm:pt modelId="{6D753D35-9B4E-44DB-BDF4-C6C2D246FB6C}" type="pres">
      <dgm:prSet presAssocID="{79686458-3C59-4DB6-8F14-458A1DC8593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D0F6CD1-26ED-4836-8CF2-CB6049F89DBD}" type="pres">
      <dgm:prSet presAssocID="{6FE9DC9A-5622-4681-8B2C-B272BF8562CA}" presName="root" presStyleCnt="0">
        <dgm:presLayoutVars>
          <dgm:chMax/>
          <dgm:chPref val="4"/>
        </dgm:presLayoutVars>
      </dgm:prSet>
      <dgm:spPr/>
    </dgm:pt>
    <dgm:pt modelId="{FFAC0130-05EC-4B2C-890E-533E3776ED5D}" type="pres">
      <dgm:prSet presAssocID="{6FE9DC9A-5622-4681-8B2C-B272BF8562CA}" presName="rootComposite" presStyleCnt="0">
        <dgm:presLayoutVars/>
      </dgm:prSet>
      <dgm:spPr/>
    </dgm:pt>
    <dgm:pt modelId="{4E3AF901-A6FF-4BDD-B5EE-4B0495A41316}" type="pres">
      <dgm:prSet presAssocID="{6FE9DC9A-5622-4681-8B2C-B272BF8562CA}" presName="rootText" presStyleLbl="node0" presStyleIdx="0" presStyleCnt="1" custLinFactNeighborY="13947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3C9DA15A-C8C0-4817-9001-948338AFA66C}" type="pres">
      <dgm:prSet presAssocID="{6FE9DC9A-5622-4681-8B2C-B272BF8562CA}" presName="childShape" presStyleCnt="0">
        <dgm:presLayoutVars>
          <dgm:chMax val="0"/>
          <dgm:chPref val="0"/>
        </dgm:presLayoutVars>
      </dgm:prSet>
      <dgm:spPr/>
    </dgm:pt>
    <dgm:pt modelId="{2DD07AC8-C7D2-4817-8D75-36B91338839F}" type="pres">
      <dgm:prSet presAssocID="{12EEDD2B-D203-4A67-808C-4EB9DC801B31}" presName="childComposite" presStyleCnt="0">
        <dgm:presLayoutVars>
          <dgm:chMax val="0"/>
          <dgm:chPref val="0"/>
        </dgm:presLayoutVars>
      </dgm:prSet>
      <dgm:spPr/>
    </dgm:pt>
    <dgm:pt modelId="{6C64EC66-63E3-4C5B-B8EA-8420AA1C50DC}" type="pres">
      <dgm:prSet presAssocID="{12EEDD2B-D203-4A67-808C-4EB9DC801B31}" presName="Image" presStyleLbl="node1" presStyleIdx="0" presStyleCnt="4" custScaleX="293069" custScaleY="182999" custLinFactNeighborY="70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D8713827-4580-4230-A449-E7CF32C328D9}" type="pres">
      <dgm:prSet presAssocID="{12EEDD2B-D203-4A67-808C-4EB9DC801B31}" presName="childText" presStyleLbl="lnNode1" presStyleIdx="0" presStyleCnt="4" custScaleX="826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E3CE2-63FA-4250-8A15-DD60B329E072}" type="pres">
      <dgm:prSet presAssocID="{0304F81E-F0E5-463A-B47D-C1D0A6B53ACA}" presName="childComposite" presStyleCnt="0">
        <dgm:presLayoutVars>
          <dgm:chMax val="0"/>
          <dgm:chPref val="0"/>
        </dgm:presLayoutVars>
      </dgm:prSet>
      <dgm:spPr/>
    </dgm:pt>
    <dgm:pt modelId="{0A41536A-2278-4244-9E4E-F8F3B91E6E6C}" type="pres">
      <dgm:prSet presAssocID="{0304F81E-F0E5-463A-B47D-C1D0A6B53ACA}" presName="Image" presStyleLbl="node1" presStyleIdx="1" presStyleCnt="4" custScaleX="318601" custScaleY="18471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US"/>
        </a:p>
      </dgm:t>
    </dgm:pt>
    <dgm:pt modelId="{157C01B0-B73D-400B-A935-D87026A8CA24}" type="pres">
      <dgm:prSet presAssocID="{0304F81E-F0E5-463A-B47D-C1D0A6B53ACA}" presName="childText" presStyleLbl="lnNode1" presStyleIdx="1" presStyleCnt="4" custScaleX="803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0DEE2-1020-4732-A80F-DA126A69A290}" type="pres">
      <dgm:prSet presAssocID="{AF3D7E6D-E12A-406D-B513-521D01837461}" presName="childComposite" presStyleCnt="0">
        <dgm:presLayoutVars>
          <dgm:chMax val="0"/>
          <dgm:chPref val="0"/>
        </dgm:presLayoutVars>
      </dgm:prSet>
      <dgm:spPr/>
    </dgm:pt>
    <dgm:pt modelId="{B4C47932-434A-4C6F-BFC6-5C2E2C0F0A9B}" type="pres">
      <dgm:prSet presAssocID="{AF3D7E6D-E12A-406D-B513-521D01837461}" presName="Image" presStyleLbl="node1" presStyleIdx="2" presStyleCnt="4" custScaleX="355645" custScaleY="19060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C095C5AF-F770-48FD-92EE-97C16DD03F94}" type="pres">
      <dgm:prSet presAssocID="{AF3D7E6D-E12A-406D-B513-521D01837461}" presName="childText" presStyleLbl="lnNode1" presStyleIdx="2" presStyleCnt="4" custScaleX="768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897D5-EEE8-4301-BB2B-706BA0FA7A94}" type="pres">
      <dgm:prSet presAssocID="{97E116EE-8F91-4B7B-906B-A2F433E75DDD}" presName="childComposite" presStyleCnt="0">
        <dgm:presLayoutVars>
          <dgm:chMax val="0"/>
          <dgm:chPref val="0"/>
        </dgm:presLayoutVars>
      </dgm:prSet>
      <dgm:spPr/>
    </dgm:pt>
    <dgm:pt modelId="{4CAFFA15-FFB1-4EAE-AB50-D65BB5BB97CD}" type="pres">
      <dgm:prSet presAssocID="{97E116EE-8F91-4B7B-906B-A2F433E75DDD}" presName="Image" presStyleLbl="node1" presStyleIdx="3" presStyleCnt="4" custScaleX="362244" custScaleY="20052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US"/>
        </a:p>
      </dgm:t>
    </dgm:pt>
    <dgm:pt modelId="{72F97344-83C2-435A-AFB7-84AE91F0DECB}" type="pres">
      <dgm:prSet presAssocID="{97E116EE-8F91-4B7B-906B-A2F433E75DDD}" presName="childText" presStyleLbl="lnNode1" presStyleIdx="3" presStyleCnt="4" custScaleX="776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9A7C0D-7830-4C0F-AE33-A1EF21BC8452}" srcId="{6FE9DC9A-5622-4681-8B2C-B272BF8562CA}" destId="{AF3D7E6D-E12A-406D-B513-521D01837461}" srcOrd="2" destOrd="0" parTransId="{174CE8D8-2648-4649-B022-DC99C014067C}" sibTransId="{443FFC9E-9224-409D-964A-3FC7D938BC0A}"/>
    <dgm:cxn modelId="{941B9E40-C0BB-40AF-9916-8E2C53ED564D}" srcId="{6FE9DC9A-5622-4681-8B2C-B272BF8562CA}" destId="{97E116EE-8F91-4B7B-906B-A2F433E75DDD}" srcOrd="3" destOrd="0" parTransId="{9F037629-E48E-4631-9710-2EDEF2B75BA0}" sibTransId="{A6C17E13-4681-43B9-95AF-CA8EE71C888A}"/>
    <dgm:cxn modelId="{D041EBA3-991A-45F0-AD2A-C8C99DBB5427}" type="presOf" srcId="{0304F81E-F0E5-463A-B47D-C1D0A6B53ACA}" destId="{157C01B0-B73D-400B-A935-D87026A8CA24}" srcOrd="0" destOrd="0" presId="urn:microsoft.com/office/officeart/2008/layout/PictureAccentList"/>
    <dgm:cxn modelId="{1A5A3202-7E96-4C67-84F5-FC9B29C8A347}" type="presOf" srcId="{97E116EE-8F91-4B7B-906B-A2F433E75DDD}" destId="{72F97344-83C2-435A-AFB7-84AE91F0DECB}" srcOrd="0" destOrd="0" presId="urn:microsoft.com/office/officeart/2008/layout/PictureAccentList"/>
    <dgm:cxn modelId="{B14B2121-02E1-4C57-83F2-F5B8FD2258C0}" type="presOf" srcId="{6FE9DC9A-5622-4681-8B2C-B272BF8562CA}" destId="{4E3AF901-A6FF-4BDD-B5EE-4B0495A41316}" srcOrd="0" destOrd="0" presId="urn:microsoft.com/office/officeart/2008/layout/PictureAccentList"/>
    <dgm:cxn modelId="{C129A0FF-C5DE-4726-ABCB-F0C3E55A9C31}" type="presOf" srcId="{12EEDD2B-D203-4A67-808C-4EB9DC801B31}" destId="{D8713827-4580-4230-A449-E7CF32C328D9}" srcOrd="0" destOrd="0" presId="urn:microsoft.com/office/officeart/2008/layout/PictureAccentList"/>
    <dgm:cxn modelId="{C1242B82-B32F-4CB5-B6DB-CBEB5EE5DBE8}" srcId="{6FE9DC9A-5622-4681-8B2C-B272BF8562CA}" destId="{12EEDD2B-D203-4A67-808C-4EB9DC801B31}" srcOrd="0" destOrd="0" parTransId="{4FA15B19-4332-4A56-8831-A5E7EC399E15}" sibTransId="{CB5E657A-E141-418C-9A5B-AB36FA74ECD4}"/>
    <dgm:cxn modelId="{7B5621B1-EC6A-4ADA-B78A-991342E99928}" type="presOf" srcId="{AF3D7E6D-E12A-406D-B513-521D01837461}" destId="{C095C5AF-F770-48FD-92EE-97C16DD03F94}" srcOrd="0" destOrd="0" presId="urn:microsoft.com/office/officeart/2008/layout/PictureAccentList"/>
    <dgm:cxn modelId="{5788C28F-40D8-4C89-9864-260A61EC4F49}" type="presOf" srcId="{79686458-3C59-4DB6-8F14-458A1DC85935}" destId="{6D753D35-9B4E-44DB-BDF4-C6C2D246FB6C}" srcOrd="0" destOrd="0" presId="urn:microsoft.com/office/officeart/2008/layout/PictureAccentList"/>
    <dgm:cxn modelId="{22D197F8-B82F-441F-8BBB-82C74CA692D9}" srcId="{79686458-3C59-4DB6-8F14-458A1DC85935}" destId="{6FE9DC9A-5622-4681-8B2C-B272BF8562CA}" srcOrd="0" destOrd="0" parTransId="{707A6594-A15C-4879-A31C-9E2504A6AF51}" sibTransId="{E8AA35F1-5FCE-4F30-AB75-A18692D8F97C}"/>
    <dgm:cxn modelId="{F6AB30AE-375F-4686-9F27-A267A97A6261}" srcId="{6FE9DC9A-5622-4681-8B2C-B272BF8562CA}" destId="{0304F81E-F0E5-463A-B47D-C1D0A6B53ACA}" srcOrd="1" destOrd="0" parTransId="{F2405EA1-75B5-44C2-BE4D-19B9D6D5CA1F}" sibTransId="{004D4FCF-E5F7-4150-ADAA-5E393E31BEB8}"/>
    <dgm:cxn modelId="{9E886262-ECC8-4E64-B20B-6D532D6B2838}" type="presParOf" srcId="{6D753D35-9B4E-44DB-BDF4-C6C2D246FB6C}" destId="{5D0F6CD1-26ED-4836-8CF2-CB6049F89DBD}" srcOrd="0" destOrd="0" presId="urn:microsoft.com/office/officeart/2008/layout/PictureAccentList"/>
    <dgm:cxn modelId="{761525DB-D1B1-414E-8C31-8197C40CCB23}" type="presParOf" srcId="{5D0F6CD1-26ED-4836-8CF2-CB6049F89DBD}" destId="{FFAC0130-05EC-4B2C-890E-533E3776ED5D}" srcOrd="0" destOrd="0" presId="urn:microsoft.com/office/officeart/2008/layout/PictureAccentList"/>
    <dgm:cxn modelId="{F7E5CE0F-5303-4F61-9B31-CB7BC36A2736}" type="presParOf" srcId="{FFAC0130-05EC-4B2C-890E-533E3776ED5D}" destId="{4E3AF901-A6FF-4BDD-B5EE-4B0495A41316}" srcOrd="0" destOrd="0" presId="urn:microsoft.com/office/officeart/2008/layout/PictureAccentList"/>
    <dgm:cxn modelId="{79DF2C06-ACBB-4FB3-A994-65C0C1D19FBD}" type="presParOf" srcId="{5D0F6CD1-26ED-4836-8CF2-CB6049F89DBD}" destId="{3C9DA15A-C8C0-4817-9001-948338AFA66C}" srcOrd="1" destOrd="0" presId="urn:microsoft.com/office/officeart/2008/layout/PictureAccentList"/>
    <dgm:cxn modelId="{40527EC7-3557-402F-8512-030454269B87}" type="presParOf" srcId="{3C9DA15A-C8C0-4817-9001-948338AFA66C}" destId="{2DD07AC8-C7D2-4817-8D75-36B91338839F}" srcOrd="0" destOrd="0" presId="urn:microsoft.com/office/officeart/2008/layout/PictureAccentList"/>
    <dgm:cxn modelId="{6AAE482D-EF12-45DB-BEF9-C1F6938D27B6}" type="presParOf" srcId="{2DD07AC8-C7D2-4817-8D75-36B91338839F}" destId="{6C64EC66-63E3-4C5B-B8EA-8420AA1C50DC}" srcOrd="0" destOrd="0" presId="urn:microsoft.com/office/officeart/2008/layout/PictureAccentList"/>
    <dgm:cxn modelId="{3A52D227-F207-4C1B-BF87-08CF4DF083E4}" type="presParOf" srcId="{2DD07AC8-C7D2-4817-8D75-36B91338839F}" destId="{D8713827-4580-4230-A449-E7CF32C328D9}" srcOrd="1" destOrd="0" presId="urn:microsoft.com/office/officeart/2008/layout/PictureAccentList"/>
    <dgm:cxn modelId="{BC4B3569-931C-4072-90EA-0D35A06029AC}" type="presParOf" srcId="{3C9DA15A-C8C0-4817-9001-948338AFA66C}" destId="{0C5E3CE2-63FA-4250-8A15-DD60B329E072}" srcOrd="1" destOrd="0" presId="urn:microsoft.com/office/officeart/2008/layout/PictureAccentList"/>
    <dgm:cxn modelId="{02A66076-4B7E-475E-A689-4579FE971A22}" type="presParOf" srcId="{0C5E3CE2-63FA-4250-8A15-DD60B329E072}" destId="{0A41536A-2278-4244-9E4E-F8F3B91E6E6C}" srcOrd="0" destOrd="0" presId="urn:microsoft.com/office/officeart/2008/layout/PictureAccentList"/>
    <dgm:cxn modelId="{F2DEB533-D361-42D0-8EBD-A432E666CC7B}" type="presParOf" srcId="{0C5E3CE2-63FA-4250-8A15-DD60B329E072}" destId="{157C01B0-B73D-400B-A935-D87026A8CA24}" srcOrd="1" destOrd="0" presId="urn:microsoft.com/office/officeart/2008/layout/PictureAccentList"/>
    <dgm:cxn modelId="{BAB509E9-800E-4E61-BD02-6E564C8CEFA8}" type="presParOf" srcId="{3C9DA15A-C8C0-4817-9001-948338AFA66C}" destId="{B3F0DEE2-1020-4732-A80F-DA126A69A290}" srcOrd="2" destOrd="0" presId="urn:microsoft.com/office/officeart/2008/layout/PictureAccentList"/>
    <dgm:cxn modelId="{A2BFB54B-DA74-44E0-8F50-FC6DABF7AA11}" type="presParOf" srcId="{B3F0DEE2-1020-4732-A80F-DA126A69A290}" destId="{B4C47932-434A-4C6F-BFC6-5C2E2C0F0A9B}" srcOrd="0" destOrd="0" presId="urn:microsoft.com/office/officeart/2008/layout/PictureAccentList"/>
    <dgm:cxn modelId="{6C650D45-E543-41FF-873F-B3049E9CA807}" type="presParOf" srcId="{B3F0DEE2-1020-4732-A80F-DA126A69A290}" destId="{C095C5AF-F770-48FD-92EE-97C16DD03F94}" srcOrd="1" destOrd="0" presId="urn:microsoft.com/office/officeart/2008/layout/PictureAccentList"/>
    <dgm:cxn modelId="{F8327EDC-EFA3-46B7-9037-FD302626B3F0}" type="presParOf" srcId="{3C9DA15A-C8C0-4817-9001-948338AFA66C}" destId="{B84897D5-EEE8-4301-BB2B-706BA0FA7A94}" srcOrd="3" destOrd="0" presId="urn:microsoft.com/office/officeart/2008/layout/PictureAccentList"/>
    <dgm:cxn modelId="{4A22CD31-CCA4-4E9E-9500-01E9BCD2D997}" type="presParOf" srcId="{B84897D5-EEE8-4301-BB2B-706BA0FA7A94}" destId="{4CAFFA15-FFB1-4EAE-AB50-D65BB5BB97CD}" srcOrd="0" destOrd="0" presId="urn:microsoft.com/office/officeart/2008/layout/PictureAccentList"/>
    <dgm:cxn modelId="{1932E9CF-A917-4E57-AF54-4AFB187EEAAE}" type="presParOf" srcId="{B84897D5-EEE8-4301-BB2B-706BA0FA7A94}" destId="{72F97344-83C2-435A-AFB7-84AE91F0DECB}" srcOrd="1" destOrd="0" presId="urn:microsoft.com/office/officeart/2008/layout/PictureAccentList"/>
  </dgm:cxnLst>
  <dgm:bg>
    <a:solidFill>
      <a:schemeClr val="accent2">
        <a:lumMod val="40000"/>
        <a:lumOff val="60000"/>
      </a:schemeClr>
    </a:solidFill>
  </dgm:bg>
  <dgm:whole>
    <a:ln w="57150">
      <a:solidFill>
        <a:schemeClr val="accent6">
          <a:lumMod val="60000"/>
          <a:lumOff val="40000"/>
        </a:schemeClr>
      </a:solidFill>
      <a:prstDash val="sysDot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4BD4FC-5E9B-485D-8E31-DE642EB0ACB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DE2D46-19B3-4EC1-AAA6-86DBFD4246EB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>
          <a:prstTxWarp prst="textInflate">
            <a:avLst/>
          </a:prstTxWarp>
        </a:bodyPr>
        <a:lstStyle/>
        <a:p>
          <a:r>
            <a:rPr lang="en-US" sz="3200" dirty="0" err="1" smtClean="0">
              <a:ln>
                <a:solidFill>
                  <a:schemeClr val="tx2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ভ্রমণকাহিনী</a:t>
          </a:r>
          <a:r>
            <a:rPr lang="en-US" sz="3200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n>
                <a:solidFill>
                  <a:schemeClr val="tx2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পাঠ</a:t>
          </a:r>
          <a:endParaRPr lang="en-US" sz="3200" dirty="0">
            <a:ln>
              <a:solidFill>
                <a:schemeClr val="tx2"/>
              </a:solidFill>
            </a:ln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F497B94-AFB2-4E03-AB7B-581035DEBD7E}" type="parTrans" cxnId="{B1F30C99-3833-444A-B805-B8DB62D38F8B}">
      <dgm:prSet/>
      <dgm:spPr/>
      <dgm:t>
        <a:bodyPr/>
        <a:lstStyle/>
        <a:p>
          <a:endParaRPr lang="en-US"/>
        </a:p>
      </dgm:t>
    </dgm:pt>
    <dgm:pt modelId="{696FA912-5496-4DF7-B330-16A01C239AF9}" type="sibTrans" cxnId="{B1F30C99-3833-444A-B805-B8DB62D38F8B}">
      <dgm:prSet/>
      <dgm:spPr/>
      <dgm:t>
        <a:bodyPr/>
        <a:lstStyle/>
        <a:p>
          <a:endParaRPr lang="en-US"/>
        </a:p>
      </dgm:t>
    </dgm:pt>
    <dgm:pt modelId="{CFE6BAA9-D46F-454A-BF43-CC90AFAEECF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বিদেশ</a:t>
          </a:r>
          <a:r>
            <a:rPr lang="en-US" sz="3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ভ্রমণ</a:t>
          </a:r>
          <a:endParaRPr lang="en-US" sz="3600" dirty="0">
            <a:ln>
              <a:solidFill>
                <a:schemeClr val="tx1"/>
              </a:solidFill>
            </a:ln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CA88F13-BF7F-4C62-B21E-E5E0515AADB2}" type="parTrans" cxnId="{6EF85659-BD87-4C35-B503-163FAC8D467D}">
      <dgm:prSet/>
      <dgm:spPr/>
      <dgm:t>
        <a:bodyPr/>
        <a:lstStyle/>
        <a:p>
          <a:endParaRPr lang="en-US"/>
        </a:p>
      </dgm:t>
    </dgm:pt>
    <dgm:pt modelId="{7F107D7A-396A-4692-AC32-8D90DA5D69A5}" type="sibTrans" cxnId="{6EF85659-BD87-4C35-B503-163FAC8D467D}">
      <dgm:prSet/>
      <dgm:spPr/>
      <dgm:t>
        <a:bodyPr/>
        <a:lstStyle/>
        <a:p>
          <a:endParaRPr lang="en-US"/>
        </a:p>
      </dgm:t>
    </dgm:pt>
    <dgm:pt modelId="{5F389CAA-809F-4EB7-B0C2-CD1F1DC8B451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dirty="0" err="1" smtClean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দৃষ্টিভংগি</a:t>
          </a:r>
          <a:endParaRPr lang="en-US" sz="3600" b="1" dirty="0">
            <a:ln>
              <a:solidFill>
                <a:srgbClr val="002060"/>
              </a:solidFill>
            </a:ln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8D139B8-9AC3-409E-B022-9CBC2195C4BE}" type="parTrans" cxnId="{0A5B3B3B-C4A7-4CDB-ADF0-541A87B65D19}">
      <dgm:prSet/>
      <dgm:spPr/>
      <dgm:t>
        <a:bodyPr/>
        <a:lstStyle/>
        <a:p>
          <a:endParaRPr lang="en-US"/>
        </a:p>
      </dgm:t>
    </dgm:pt>
    <dgm:pt modelId="{2743DBC6-E6D4-4200-B28C-5CA3B9E22E66}" type="sibTrans" cxnId="{0A5B3B3B-C4A7-4CDB-ADF0-541A87B65D19}">
      <dgm:prSet/>
      <dgm:spPr/>
      <dgm:t>
        <a:bodyPr/>
        <a:lstStyle/>
        <a:p>
          <a:endParaRPr lang="en-US"/>
        </a:p>
      </dgm:t>
    </dgm:pt>
    <dgm:pt modelId="{3D3D153D-7731-4DDE-8DC7-49AEA1FCC0D8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dirty="0" err="1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মূল্যবোধ</a:t>
          </a:r>
          <a:endParaRPr lang="en-US" sz="3600" b="1" dirty="0">
            <a:ln>
              <a:solidFill>
                <a:srgbClr val="002060"/>
              </a:solidFill>
            </a:ln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FF9566A-2F4E-4EF1-ACDB-1178856F6D84}" type="parTrans" cxnId="{49EDF39B-555F-4CF5-8078-6311769357A5}">
      <dgm:prSet/>
      <dgm:spPr/>
      <dgm:t>
        <a:bodyPr/>
        <a:lstStyle/>
        <a:p>
          <a:endParaRPr lang="en-US"/>
        </a:p>
      </dgm:t>
    </dgm:pt>
    <dgm:pt modelId="{D4109097-FFC5-4C5A-B088-E48E2CFB875D}" type="sibTrans" cxnId="{49EDF39B-555F-4CF5-8078-6311769357A5}">
      <dgm:prSet/>
      <dgm:spPr/>
      <dgm:t>
        <a:bodyPr/>
        <a:lstStyle/>
        <a:p>
          <a:endParaRPr lang="en-US"/>
        </a:p>
      </dgm:t>
    </dgm:pt>
    <dgm:pt modelId="{4579D7D6-4768-41FC-B798-DA52259FA84E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800" dirty="0" err="1" smtClean="0">
              <a:latin typeface="NikoshBAN" pitchFamily="2" charset="0"/>
              <a:cs typeface="NikoshBAN" pitchFamily="2" charset="0"/>
            </a:rPr>
            <a:t>আদর্শ</a:t>
          </a:r>
          <a:endParaRPr lang="en-US" sz="4800" dirty="0" smtClean="0">
            <a:latin typeface="NikoshBAN" pitchFamily="2" charset="0"/>
            <a:cs typeface="NikoshBAN" pitchFamily="2" charset="0"/>
          </a:endParaRPr>
        </a:p>
        <a:p>
          <a:r>
            <a:rPr lang="en-US" sz="4800" dirty="0" err="1" smtClean="0">
              <a:latin typeface="NikoshBAN" pitchFamily="2" charset="0"/>
              <a:cs typeface="NikoshBAN" pitchFamily="2" charset="0"/>
            </a:rPr>
            <a:t>ইত্যাদি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5ACB30D7-3447-4DC1-BB61-4B91D425D0CA}" type="parTrans" cxnId="{E4F378DC-3726-4C3D-B81D-F8775C95C6D3}">
      <dgm:prSet/>
      <dgm:spPr/>
      <dgm:t>
        <a:bodyPr/>
        <a:lstStyle/>
        <a:p>
          <a:endParaRPr lang="en-US"/>
        </a:p>
      </dgm:t>
    </dgm:pt>
    <dgm:pt modelId="{8D96961D-74FD-4A1E-A63E-A29DFB695EE0}" type="sibTrans" cxnId="{E4F378DC-3726-4C3D-B81D-F8775C95C6D3}">
      <dgm:prSet/>
      <dgm:spPr/>
      <dgm:t>
        <a:bodyPr/>
        <a:lstStyle/>
        <a:p>
          <a:endParaRPr lang="en-US"/>
        </a:p>
      </dgm:t>
    </dgm:pt>
    <dgm:pt modelId="{DE224062-9B1F-459F-9D0D-15392731049B}" type="pres">
      <dgm:prSet presAssocID="{904BD4FC-5E9B-485D-8E31-DE642EB0ACB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474610-06B2-4D28-A623-55608AC3731A}" type="pres">
      <dgm:prSet presAssocID="{904BD4FC-5E9B-485D-8E31-DE642EB0ACB3}" presName="comp1" presStyleCnt="0"/>
      <dgm:spPr/>
    </dgm:pt>
    <dgm:pt modelId="{E30EF973-D1F6-4E6E-B790-38DC14CD4C36}" type="pres">
      <dgm:prSet presAssocID="{904BD4FC-5E9B-485D-8E31-DE642EB0ACB3}" presName="circle1" presStyleLbl="node1" presStyleIdx="0" presStyleCnt="5" custScaleX="108000" custLinFactNeighborY="1000"/>
      <dgm:spPr/>
      <dgm:t>
        <a:bodyPr/>
        <a:lstStyle/>
        <a:p>
          <a:endParaRPr lang="en-US"/>
        </a:p>
      </dgm:t>
    </dgm:pt>
    <dgm:pt modelId="{54B02CB4-5C93-415C-87EA-4B3F83F65674}" type="pres">
      <dgm:prSet presAssocID="{904BD4FC-5E9B-485D-8E31-DE642EB0ACB3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52B25-CA70-4312-BE33-2A6CC3CC2997}" type="pres">
      <dgm:prSet presAssocID="{904BD4FC-5E9B-485D-8E31-DE642EB0ACB3}" presName="comp2" presStyleCnt="0"/>
      <dgm:spPr/>
    </dgm:pt>
    <dgm:pt modelId="{35CE67A8-AD59-4E58-92FB-8878108BFEEC}" type="pres">
      <dgm:prSet presAssocID="{904BD4FC-5E9B-485D-8E31-DE642EB0ACB3}" presName="circle2" presStyleLbl="node1" presStyleIdx="1" presStyleCnt="5" custScaleX="134118"/>
      <dgm:spPr/>
      <dgm:t>
        <a:bodyPr/>
        <a:lstStyle/>
        <a:p>
          <a:endParaRPr lang="en-US"/>
        </a:p>
      </dgm:t>
    </dgm:pt>
    <dgm:pt modelId="{0385A208-319A-42E6-9B07-3A49C196BE73}" type="pres">
      <dgm:prSet presAssocID="{904BD4FC-5E9B-485D-8E31-DE642EB0ACB3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88F8E-A809-4E31-87B7-06EAF6641018}" type="pres">
      <dgm:prSet presAssocID="{904BD4FC-5E9B-485D-8E31-DE642EB0ACB3}" presName="comp3" presStyleCnt="0"/>
      <dgm:spPr/>
    </dgm:pt>
    <dgm:pt modelId="{1B60F119-4562-4534-9753-E0061F584EF1}" type="pres">
      <dgm:prSet presAssocID="{904BD4FC-5E9B-485D-8E31-DE642EB0ACB3}" presName="circle3" presStyleLbl="node1" presStyleIdx="2" presStyleCnt="5"/>
      <dgm:spPr/>
      <dgm:t>
        <a:bodyPr/>
        <a:lstStyle/>
        <a:p>
          <a:endParaRPr lang="en-US"/>
        </a:p>
      </dgm:t>
    </dgm:pt>
    <dgm:pt modelId="{A91DDF54-D83E-4469-B34B-564DCF9186CD}" type="pres">
      <dgm:prSet presAssocID="{904BD4FC-5E9B-485D-8E31-DE642EB0ACB3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3E45B-0D7E-4F30-8272-E460C5B1DC66}" type="pres">
      <dgm:prSet presAssocID="{904BD4FC-5E9B-485D-8E31-DE642EB0ACB3}" presName="comp4" presStyleCnt="0"/>
      <dgm:spPr/>
    </dgm:pt>
    <dgm:pt modelId="{71AF201D-A53F-406F-B8D2-8AD53153A192}" type="pres">
      <dgm:prSet presAssocID="{904BD4FC-5E9B-485D-8E31-DE642EB0ACB3}" presName="circle4" presStyleLbl="node1" presStyleIdx="3" presStyleCnt="5" custScaleX="125455"/>
      <dgm:spPr/>
      <dgm:t>
        <a:bodyPr/>
        <a:lstStyle/>
        <a:p>
          <a:endParaRPr lang="en-US"/>
        </a:p>
      </dgm:t>
    </dgm:pt>
    <dgm:pt modelId="{9E974A78-8F6F-4D50-A9E3-02E2040A4BB9}" type="pres">
      <dgm:prSet presAssocID="{904BD4FC-5E9B-485D-8E31-DE642EB0ACB3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43C6F-DC22-42A3-BD9C-AA0ABDF1420F}" type="pres">
      <dgm:prSet presAssocID="{904BD4FC-5E9B-485D-8E31-DE642EB0ACB3}" presName="comp5" presStyleCnt="0"/>
      <dgm:spPr/>
    </dgm:pt>
    <dgm:pt modelId="{5793739E-BD3F-4442-9A31-8E7B5B854620}" type="pres">
      <dgm:prSet presAssocID="{904BD4FC-5E9B-485D-8E31-DE642EB0ACB3}" presName="circle5" presStyleLbl="node1" presStyleIdx="4" presStyleCnt="5" custScaleX="162162"/>
      <dgm:spPr/>
      <dgm:t>
        <a:bodyPr/>
        <a:lstStyle/>
        <a:p>
          <a:endParaRPr lang="en-US"/>
        </a:p>
      </dgm:t>
    </dgm:pt>
    <dgm:pt modelId="{6CE6EC05-B3DC-4905-80F6-F851AB7E6D34}" type="pres">
      <dgm:prSet presAssocID="{904BD4FC-5E9B-485D-8E31-DE642EB0ACB3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229662-788A-4FDF-9100-44072DD7D10E}" type="presOf" srcId="{CFE6BAA9-D46F-454A-BF43-CC90AFAEECF8}" destId="{35CE67A8-AD59-4E58-92FB-8878108BFEEC}" srcOrd="0" destOrd="0" presId="urn:microsoft.com/office/officeart/2005/8/layout/venn2"/>
    <dgm:cxn modelId="{F56E9EA1-EF24-485F-97D3-49F8F52B14FB}" type="presOf" srcId="{09DE2D46-19B3-4EC1-AAA6-86DBFD4246EB}" destId="{E30EF973-D1F6-4E6E-B790-38DC14CD4C36}" srcOrd="0" destOrd="0" presId="urn:microsoft.com/office/officeart/2005/8/layout/venn2"/>
    <dgm:cxn modelId="{0A5B3B3B-C4A7-4CDB-ADF0-541A87B65D19}" srcId="{904BD4FC-5E9B-485D-8E31-DE642EB0ACB3}" destId="{5F389CAA-809F-4EB7-B0C2-CD1F1DC8B451}" srcOrd="2" destOrd="0" parTransId="{58D139B8-9AC3-409E-B022-9CBC2195C4BE}" sibTransId="{2743DBC6-E6D4-4200-B28C-5CA3B9E22E66}"/>
    <dgm:cxn modelId="{84D44EA0-49B3-443B-AB00-542707E3F237}" type="presOf" srcId="{CFE6BAA9-D46F-454A-BF43-CC90AFAEECF8}" destId="{0385A208-319A-42E6-9B07-3A49C196BE73}" srcOrd="1" destOrd="0" presId="urn:microsoft.com/office/officeart/2005/8/layout/venn2"/>
    <dgm:cxn modelId="{4B3084D6-D291-40F1-9E10-BC9EA26127CE}" type="presOf" srcId="{09DE2D46-19B3-4EC1-AAA6-86DBFD4246EB}" destId="{54B02CB4-5C93-415C-87EA-4B3F83F65674}" srcOrd="1" destOrd="0" presId="urn:microsoft.com/office/officeart/2005/8/layout/venn2"/>
    <dgm:cxn modelId="{7BB1BE9C-5F33-4221-A472-B4712988E65E}" type="presOf" srcId="{3D3D153D-7731-4DDE-8DC7-49AEA1FCC0D8}" destId="{71AF201D-A53F-406F-B8D2-8AD53153A192}" srcOrd="0" destOrd="0" presId="urn:microsoft.com/office/officeart/2005/8/layout/venn2"/>
    <dgm:cxn modelId="{8C908F48-73E4-4336-85BA-3777EC01D7C4}" type="presOf" srcId="{4579D7D6-4768-41FC-B798-DA52259FA84E}" destId="{5793739E-BD3F-4442-9A31-8E7B5B854620}" srcOrd="0" destOrd="0" presId="urn:microsoft.com/office/officeart/2005/8/layout/venn2"/>
    <dgm:cxn modelId="{B9065B42-79DE-46EF-ADE5-974A36503B49}" type="presOf" srcId="{904BD4FC-5E9B-485D-8E31-DE642EB0ACB3}" destId="{DE224062-9B1F-459F-9D0D-15392731049B}" srcOrd="0" destOrd="0" presId="urn:microsoft.com/office/officeart/2005/8/layout/venn2"/>
    <dgm:cxn modelId="{90936006-C281-4FBE-BCB2-99924FD40CEB}" type="presOf" srcId="{4579D7D6-4768-41FC-B798-DA52259FA84E}" destId="{6CE6EC05-B3DC-4905-80F6-F851AB7E6D34}" srcOrd="1" destOrd="0" presId="urn:microsoft.com/office/officeart/2005/8/layout/venn2"/>
    <dgm:cxn modelId="{366FB5CA-46A1-4D3D-8148-9B595C3A939C}" type="presOf" srcId="{3D3D153D-7731-4DDE-8DC7-49AEA1FCC0D8}" destId="{9E974A78-8F6F-4D50-A9E3-02E2040A4BB9}" srcOrd="1" destOrd="0" presId="urn:microsoft.com/office/officeart/2005/8/layout/venn2"/>
    <dgm:cxn modelId="{B1F30C99-3833-444A-B805-B8DB62D38F8B}" srcId="{904BD4FC-5E9B-485D-8E31-DE642EB0ACB3}" destId="{09DE2D46-19B3-4EC1-AAA6-86DBFD4246EB}" srcOrd="0" destOrd="0" parTransId="{0F497B94-AFB2-4E03-AB7B-581035DEBD7E}" sibTransId="{696FA912-5496-4DF7-B330-16A01C239AF9}"/>
    <dgm:cxn modelId="{6EF85659-BD87-4C35-B503-163FAC8D467D}" srcId="{904BD4FC-5E9B-485D-8E31-DE642EB0ACB3}" destId="{CFE6BAA9-D46F-454A-BF43-CC90AFAEECF8}" srcOrd="1" destOrd="0" parTransId="{0CA88F13-BF7F-4C62-B21E-E5E0515AADB2}" sibTransId="{7F107D7A-396A-4692-AC32-8D90DA5D69A5}"/>
    <dgm:cxn modelId="{E4F378DC-3726-4C3D-B81D-F8775C95C6D3}" srcId="{904BD4FC-5E9B-485D-8E31-DE642EB0ACB3}" destId="{4579D7D6-4768-41FC-B798-DA52259FA84E}" srcOrd="4" destOrd="0" parTransId="{5ACB30D7-3447-4DC1-BB61-4B91D425D0CA}" sibTransId="{8D96961D-74FD-4A1E-A63E-A29DFB695EE0}"/>
    <dgm:cxn modelId="{5909F19E-776F-46BD-BE96-92E238D9981A}" type="presOf" srcId="{5F389CAA-809F-4EB7-B0C2-CD1F1DC8B451}" destId="{1B60F119-4562-4534-9753-E0061F584EF1}" srcOrd="0" destOrd="0" presId="urn:microsoft.com/office/officeart/2005/8/layout/venn2"/>
    <dgm:cxn modelId="{49EDF39B-555F-4CF5-8078-6311769357A5}" srcId="{904BD4FC-5E9B-485D-8E31-DE642EB0ACB3}" destId="{3D3D153D-7731-4DDE-8DC7-49AEA1FCC0D8}" srcOrd="3" destOrd="0" parTransId="{4FF9566A-2F4E-4EF1-ACDB-1178856F6D84}" sibTransId="{D4109097-FFC5-4C5A-B088-E48E2CFB875D}"/>
    <dgm:cxn modelId="{B13D8B46-2A03-414D-9EEC-C8648F605F0F}" type="presOf" srcId="{5F389CAA-809F-4EB7-B0C2-CD1F1DC8B451}" destId="{A91DDF54-D83E-4469-B34B-564DCF9186CD}" srcOrd="1" destOrd="0" presId="urn:microsoft.com/office/officeart/2005/8/layout/venn2"/>
    <dgm:cxn modelId="{458D02A1-FF3C-4830-9B0D-C4C584ADCA05}" type="presParOf" srcId="{DE224062-9B1F-459F-9D0D-15392731049B}" destId="{CE474610-06B2-4D28-A623-55608AC3731A}" srcOrd="0" destOrd="0" presId="urn:microsoft.com/office/officeart/2005/8/layout/venn2"/>
    <dgm:cxn modelId="{3C9C5908-ABF7-4DDA-8AB9-A2873A8A8203}" type="presParOf" srcId="{CE474610-06B2-4D28-A623-55608AC3731A}" destId="{E30EF973-D1F6-4E6E-B790-38DC14CD4C36}" srcOrd="0" destOrd="0" presId="urn:microsoft.com/office/officeart/2005/8/layout/venn2"/>
    <dgm:cxn modelId="{0054961D-A4E8-43EB-8B8A-C3A6EDEE3037}" type="presParOf" srcId="{CE474610-06B2-4D28-A623-55608AC3731A}" destId="{54B02CB4-5C93-415C-87EA-4B3F83F65674}" srcOrd="1" destOrd="0" presId="urn:microsoft.com/office/officeart/2005/8/layout/venn2"/>
    <dgm:cxn modelId="{91122402-8B90-469F-B87E-44198623B8AD}" type="presParOf" srcId="{DE224062-9B1F-459F-9D0D-15392731049B}" destId="{AC252B25-CA70-4312-BE33-2A6CC3CC2997}" srcOrd="1" destOrd="0" presId="urn:microsoft.com/office/officeart/2005/8/layout/venn2"/>
    <dgm:cxn modelId="{45DE4D26-8198-4DFD-9335-833917A4DA87}" type="presParOf" srcId="{AC252B25-CA70-4312-BE33-2A6CC3CC2997}" destId="{35CE67A8-AD59-4E58-92FB-8878108BFEEC}" srcOrd="0" destOrd="0" presId="urn:microsoft.com/office/officeart/2005/8/layout/venn2"/>
    <dgm:cxn modelId="{32F958D1-441A-4FBE-9097-88C61F5FF82F}" type="presParOf" srcId="{AC252B25-CA70-4312-BE33-2A6CC3CC2997}" destId="{0385A208-319A-42E6-9B07-3A49C196BE73}" srcOrd="1" destOrd="0" presId="urn:microsoft.com/office/officeart/2005/8/layout/venn2"/>
    <dgm:cxn modelId="{2D8A8461-107C-40C9-B7CE-18916C03B927}" type="presParOf" srcId="{DE224062-9B1F-459F-9D0D-15392731049B}" destId="{B2E88F8E-A809-4E31-87B7-06EAF6641018}" srcOrd="2" destOrd="0" presId="urn:microsoft.com/office/officeart/2005/8/layout/venn2"/>
    <dgm:cxn modelId="{C9C6375C-8F55-414C-812E-0C11C118385F}" type="presParOf" srcId="{B2E88F8E-A809-4E31-87B7-06EAF6641018}" destId="{1B60F119-4562-4534-9753-E0061F584EF1}" srcOrd="0" destOrd="0" presId="urn:microsoft.com/office/officeart/2005/8/layout/venn2"/>
    <dgm:cxn modelId="{E37D5CF0-0D56-48E5-A7BF-6BF5603A5568}" type="presParOf" srcId="{B2E88F8E-A809-4E31-87B7-06EAF6641018}" destId="{A91DDF54-D83E-4469-B34B-564DCF9186CD}" srcOrd="1" destOrd="0" presId="urn:microsoft.com/office/officeart/2005/8/layout/venn2"/>
    <dgm:cxn modelId="{E37B8CBC-3C93-4142-8D07-6AC6C86E835D}" type="presParOf" srcId="{DE224062-9B1F-459F-9D0D-15392731049B}" destId="{63B3E45B-0D7E-4F30-8272-E460C5B1DC66}" srcOrd="3" destOrd="0" presId="urn:microsoft.com/office/officeart/2005/8/layout/venn2"/>
    <dgm:cxn modelId="{393250DC-0F06-47E0-B40E-3184EB9B4715}" type="presParOf" srcId="{63B3E45B-0D7E-4F30-8272-E460C5B1DC66}" destId="{71AF201D-A53F-406F-B8D2-8AD53153A192}" srcOrd="0" destOrd="0" presId="urn:microsoft.com/office/officeart/2005/8/layout/venn2"/>
    <dgm:cxn modelId="{E280F7C4-9EBE-4BBC-BA0C-D54045882D64}" type="presParOf" srcId="{63B3E45B-0D7E-4F30-8272-E460C5B1DC66}" destId="{9E974A78-8F6F-4D50-A9E3-02E2040A4BB9}" srcOrd="1" destOrd="0" presId="urn:microsoft.com/office/officeart/2005/8/layout/venn2"/>
    <dgm:cxn modelId="{3AC84302-5388-4B64-BE23-701C3D2F7965}" type="presParOf" srcId="{DE224062-9B1F-459F-9D0D-15392731049B}" destId="{9A243C6F-DC22-42A3-BD9C-AA0ABDF1420F}" srcOrd="4" destOrd="0" presId="urn:microsoft.com/office/officeart/2005/8/layout/venn2"/>
    <dgm:cxn modelId="{192FA51B-D833-48BA-AB70-CD5B39CA6D3E}" type="presParOf" srcId="{9A243C6F-DC22-42A3-BD9C-AA0ABDF1420F}" destId="{5793739E-BD3F-4442-9A31-8E7B5B854620}" srcOrd="0" destOrd="0" presId="urn:microsoft.com/office/officeart/2005/8/layout/venn2"/>
    <dgm:cxn modelId="{1C919CC4-0789-4534-9CD4-6CCB60CD3EF5}" type="presParOf" srcId="{9A243C6F-DC22-42A3-BD9C-AA0ABDF1420F}" destId="{6CE6EC05-B3DC-4905-80F6-F851AB7E6D34}" srcOrd="1" destOrd="0" presId="urn:microsoft.com/office/officeart/2005/8/layout/venn2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C4EF2-AA6F-434C-976A-2007342C098A}">
      <dsp:nvSpPr>
        <dsp:cNvPr id="0" name=""/>
        <dsp:cNvSpPr/>
      </dsp:nvSpPr>
      <dsp:spPr>
        <a:xfrm>
          <a:off x="3200399" y="2438401"/>
          <a:ext cx="1889491" cy="1620692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>
          <a:glow rad="228600">
            <a:schemeClr val="accent2">
              <a:satMod val="175000"/>
              <a:alpha val="40000"/>
            </a:schemeClr>
          </a:glow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পরিবর্তনের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উপাদান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সমূহ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3200399" y="2438401"/>
        <a:ext cx="1889491" cy="1620692"/>
      </dsp:txXfrm>
    </dsp:sp>
    <dsp:sp modelId="{26AF29CD-58AB-404D-BCC4-B8C5086327D4}">
      <dsp:nvSpPr>
        <dsp:cNvPr id="0" name=""/>
        <dsp:cNvSpPr/>
      </dsp:nvSpPr>
      <dsp:spPr>
        <a:xfrm rot="16200000">
          <a:off x="3982646" y="1842468"/>
          <a:ext cx="324996" cy="597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031396" y="2010630"/>
        <a:ext cx="227497" cy="358236"/>
      </dsp:txXfrm>
    </dsp:sp>
    <dsp:sp modelId="{961D0222-254E-4B29-863B-2AB56ED7DAD8}">
      <dsp:nvSpPr>
        <dsp:cNvPr id="0" name=""/>
        <dsp:cNvSpPr/>
      </dsp:nvSpPr>
      <dsp:spPr>
        <a:xfrm>
          <a:off x="3370220" y="-72939"/>
          <a:ext cx="1549848" cy="1898140"/>
        </a:xfrm>
        <a:prstGeom prst="flowChartMagneticDisk">
          <a:avLst/>
        </a:prstGeom>
        <a:solidFill>
          <a:schemeClr val="lt1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prstTxWarp prst="textInflateBottom">
            <a:avLst/>
          </a:prstTxWarp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প্রাকৃতিক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370220" y="559774"/>
        <a:ext cx="1549848" cy="949070"/>
      </dsp:txXfrm>
    </dsp:sp>
    <dsp:sp modelId="{795E89C7-72B3-4050-AE1E-8937C785743E}">
      <dsp:nvSpPr>
        <dsp:cNvPr id="0" name=""/>
        <dsp:cNvSpPr/>
      </dsp:nvSpPr>
      <dsp:spPr>
        <a:xfrm rot="19285714">
          <a:off x="4917560" y="2185226"/>
          <a:ext cx="373705" cy="597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929790" y="2339588"/>
        <a:ext cx="261594" cy="358236"/>
      </dsp:txXfrm>
    </dsp:sp>
    <dsp:sp modelId="{0B2D2B41-A9C0-4906-8180-E525713400A2}">
      <dsp:nvSpPr>
        <dsp:cNvPr id="0" name=""/>
        <dsp:cNvSpPr/>
      </dsp:nvSpPr>
      <dsp:spPr>
        <a:xfrm>
          <a:off x="5217593" y="986906"/>
          <a:ext cx="1565076" cy="1565076"/>
        </a:xfrm>
        <a:prstGeom prst="flowChartMagneticDisk">
          <a:avLst/>
        </a:prstGeom>
        <a:solidFill>
          <a:schemeClr val="lt1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prstTxWarp prst="textInflateBottom">
            <a:avLst/>
          </a:prstTxWarp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জৈবিক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5217593" y="1508598"/>
        <a:ext cx="1565076" cy="782538"/>
      </dsp:txXfrm>
    </dsp:sp>
    <dsp:sp modelId="{F3BF56AC-A0DF-458B-A43E-5A063D308B39}">
      <dsp:nvSpPr>
        <dsp:cNvPr id="0" name=""/>
        <dsp:cNvSpPr/>
      </dsp:nvSpPr>
      <dsp:spPr>
        <a:xfrm rot="771429">
          <a:off x="5179194" y="3221466"/>
          <a:ext cx="308742" cy="597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180355" y="3330573"/>
        <a:ext cx="216119" cy="358236"/>
      </dsp:txXfrm>
    </dsp:sp>
    <dsp:sp modelId="{ECDDD55A-B96D-44DF-8A37-D499B0EDCDBC}">
      <dsp:nvSpPr>
        <dsp:cNvPr id="0" name=""/>
        <dsp:cNvSpPr/>
      </dsp:nvSpPr>
      <dsp:spPr>
        <a:xfrm>
          <a:off x="5601858" y="2971801"/>
          <a:ext cx="1712835" cy="1609806"/>
        </a:xfrm>
        <a:prstGeom prst="flowChartMagneticDisk">
          <a:avLst/>
        </a:prstGeom>
        <a:solidFill>
          <a:schemeClr val="lt1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prstTxWarp prst="textWave1">
            <a:avLst/>
          </a:prstTxWarp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সাংস্কৃতিক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5601858" y="3508403"/>
        <a:ext cx="1712835" cy="804903"/>
      </dsp:txXfrm>
    </dsp:sp>
    <dsp:sp modelId="{6F16EBF0-B4A2-45CF-B72C-DE98C9635FC1}">
      <dsp:nvSpPr>
        <dsp:cNvPr id="0" name=""/>
        <dsp:cNvSpPr/>
      </dsp:nvSpPr>
      <dsp:spPr>
        <a:xfrm rot="3857143">
          <a:off x="4464423" y="4030751"/>
          <a:ext cx="402158" cy="597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498573" y="4095813"/>
        <a:ext cx="281511" cy="358236"/>
      </dsp:txXfrm>
    </dsp:sp>
    <dsp:sp modelId="{559BE871-AF43-4062-BA30-FBCBC5E5A6E4}">
      <dsp:nvSpPr>
        <dsp:cNvPr id="0" name=""/>
        <dsp:cNvSpPr/>
      </dsp:nvSpPr>
      <dsp:spPr>
        <a:xfrm>
          <a:off x="4392046" y="4603863"/>
          <a:ext cx="1565076" cy="1565076"/>
        </a:xfrm>
        <a:prstGeom prst="flowChartMagneticDisk">
          <a:avLst/>
        </a:prstGeom>
        <a:solidFill>
          <a:schemeClr val="lt1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prstTxWarp prst="textChevron">
            <a:avLst/>
          </a:prstTxWarp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শিক্ষা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4392046" y="5125555"/>
        <a:ext cx="1565076" cy="782538"/>
      </dsp:txXfrm>
    </dsp:sp>
    <dsp:sp modelId="{2B9DCD41-D312-45D4-B297-A859EC259DC8}">
      <dsp:nvSpPr>
        <dsp:cNvPr id="0" name=""/>
        <dsp:cNvSpPr/>
      </dsp:nvSpPr>
      <dsp:spPr>
        <a:xfrm rot="6942857">
          <a:off x="3423708" y="4030751"/>
          <a:ext cx="402158" cy="597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510205" y="4095813"/>
        <a:ext cx="281511" cy="358236"/>
      </dsp:txXfrm>
    </dsp:sp>
    <dsp:sp modelId="{20152421-8B24-41E7-8F47-ABC298F460C7}">
      <dsp:nvSpPr>
        <dsp:cNvPr id="0" name=""/>
        <dsp:cNvSpPr/>
      </dsp:nvSpPr>
      <dsp:spPr>
        <a:xfrm>
          <a:off x="2333166" y="4603863"/>
          <a:ext cx="1565076" cy="1565076"/>
        </a:xfrm>
        <a:prstGeom prst="flowChartMagneticDisk">
          <a:avLst/>
        </a:prstGeom>
        <a:solidFill>
          <a:schemeClr val="lt1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prstTxWarp prst="textWave4">
            <a:avLst/>
          </a:prstTxWarp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প্রযুক্তি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2333166" y="5125555"/>
        <a:ext cx="1565076" cy="782538"/>
      </dsp:txXfrm>
    </dsp:sp>
    <dsp:sp modelId="{0AAAEC3A-9692-46AB-BFC0-FF744C4E2632}">
      <dsp:nvSpPr>
        <dsp:cNvPr id="0" name=""/>
        <dsp:cNvSpPr/>
      </dsp:nvSpPr>
      <dsp:spPr>
        <a:xfrm rot="10028571">
          <a:off x="2794089" y="3222675"/>
          <a:ext cx="314678" cy="597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2887309" y="3331584"/>
        <a:ext cx="220275" cy="358236"/>
      </dsp:txXfrm>
    </dsp:sp>
    <dsp:sp modelId="{2CA916F7-280A-46D2-9264-11943E2B191F}">
      <dsp:nvSpPr>
        <dsp:cNvPr id="0" name=""/>
        <dsp:cNvSpPr/>
      </dsp:nvSpPr>
      <dsp:spPr>
        <a:xfrm>
          <a:off x="991106" y="2903360"/>
          <a:ext cx="1681815" cy="1746687"/>
        </a:xfrm>
        <a:prstGeom prst="flowChartMagneticDisk">
          <a:avLst/>
        </a:prstGeom>
        <a:solidFill>
          <a:schemeClr val="lt1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prstTxWarp prst="textPlain">
            <a:avLst/>
          </a:prstTxWarp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শিল্পায়ান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নগরায়ন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991106" y="3485589"/>
        <a:ext cx="1681815" cy="873344"/>
      </dsp:txXfrm>
    </dsp:sp>
    <dsp:sp modelId="{F72F3851-95FA-491D-B82F-312FA3561DDF}">
      <dsp:nvSpPr>
        <dsp:cNvPr id="0" name=""/>
        <dsp:cNvSpPr/>
      </dsp:nvSpPr>
      <dsp:spPr>
        <a:xfrm rot="13114286">
          <a:off x="2999024" y="2185226"/>
          <a:ext cx="373705" cy="597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098905" y="2339588"/>
        <a:ext cx="261594" cy="358236"/>
      </dsp:txXfrm>
    </dsp:sp>
    <dsp:sp modelId="{B3795B3A-C73D-412C-BA0E-72300FD8956B}">
      <dsp:nvSpPr>
        <dsp:cNvPr id="0" name=""/>
        <dsp:cNvSpPr/>
      </dsp:nvSpPr>
      <dsp:spPr>
        <a:xfrm>
          <a:off x="1507620" y="986906"/>
          <a:ext cx="1565076" cy="1565076"/>
        </a:xfrm>
        <a:prstGeom prst="flowChartMagneticDisk">
          <a:avLst/>
        </a:prstGeom>
        <a:solidFill>
          <a:schemeClr val="lt1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prstTxWarp prst="textPlain">
            <a:avLst/>
          </a:prstTxWarp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যোগাযোগ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507620" y="1508598"/>
        <a:ext cx="1565076" cy="782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AF901-A6FF-4BDD-B5EE-4B0495A41316}">
      <dsp:nvSpPr>
        <dsp:cNvPr id="0" name=""/>
        <dsp:cNvSpPr/>
      </dsp:nvSpPr>
      <dsp:spPr>
        <a:xfrm>
          <a:off x="2398216" y="94505"/>
          <a:ext cx="3737967" cy="6674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err="1" smtClean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rPr>
            <a:t>জৈবিক</a:t>
          </a:r>
          <a:r>
            <a:rPr lang="en-US" sz="5400" b="1" kern="1200" dirty="0" smtClean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rPr>
            <a:t> </a:t>
          </a:r>
          <a:r>
            <a:rPr lang="en-US" sz="5400" b="1" kern="1200" dirty="0" err="1" smtClean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rPr>
            <a:t>উপাদান</a:t>
          </a:r>
          <a:endParaRPr lang="en-US" sz="5400" b="1" kern="1200" dirty="0">
            <a:ln>
              <a:solidFill>
                <a:srgbClr val="00B0F0"/>
              </a:solidFill>
            </a:ln>
            <a:latin typeface="NikoshBAN" pitchFamily="2" charset="0"/>
            <a:cs typeface="NikoshBAN" pitchFamily="2" charset="0"/>
          </a:endParaRPr>
        </a:p>
      </dsp:txBody>
      <dsp:txXfrm>
        <a:off x="2417766" y="114055"/>
        <a:ext cx="3698867" cy="628394"/>
      </dsp:txXfrm>
    </dsp:sp>
    <dsp:sp modelId="{6C64EC66-63E3-4C5B-B8EA-8420AA1C50DC}">
      <dsp:nvSpPr>
        <dsp:cNvPr id="0" name=""/>
        <dsp:cNvSpPr/>
      </dsp:nvSpPr>
      <dsp:spPr>
        <a:xfrm>
          <a:off x="2284943" y="835891"/>
          <a:ext cx="1956218" cy="122150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13827-4580-4230-A449-E7CF32C328D9}">
      <dsp:nvSpPr>
        <dsp:cNvPr id="0" name=""/>
        <dsp:cNvSpPr/>
      </dsp:nvSpPr>
      <dsp:spPr>
        <a:xfrm>
          <a:off x="3899844" y="1066059"/>
          <a:ext cx="2504432" cy="667494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</a:t>
          </a:r>
          <a:endParaRPr lang="en-US" sz="4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932434" y="1098649"/>
        <a:ext cx="2439252" cy="602314"/>
      </dsp:txXfrm>
    </dsp:sp>
    <dsp:sp modelId="{0A41536A-2278-4244-9E4E-F8F3B91E6E6C}">
      <dsp:nvSpPr>
        <dsp:cNvPr id="0" name=""/>
        <dsp:cNvSpPr/>
      </dsp:nvSpPr>
      <dsp:spPr>
        <a:xfrm>
          <a:off x="2234581" y="2090659"/>
          <a:ext cx="2126643" cy="123296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C01B0-B73D-400B-A935-D87026A8CA24}">
      <dsp:nvSpPr>
        <dsp:cNvPr id="0" name=""/>
        <dsp:cNvSpPr/>
      </dsp:nvSpPr>
      <dsp:spPr>
        <a:xfrm>
          <a:off x="3969544" y="2373393"/>
          <a:ext cx="2434733" cy="667494"/>
        </a:xfrm>
        <a:prstGeom prst="roundRect">
          <a:avLst>
            <a:gd name="adj" fmla="val 1667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মৃত্যু</a:t>
          </a:r>
          <a:endParaRPr lang="en-US" sz="4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002134" y="2405983"/>
        <a:ext cx="2369553" cy="602314"/>
      </dsp:txXfrm>
    </dsp:sp>
    <dsp:sp modelId="{B4C47932-434A-4C6F-BFC6-5C2E2C0F0A9B}">
      <dsp:nvSpPr>
        <dsp:cNvPr id="0" name=""/>
        <dsp:cNvSpPr/>
      </dsp:nvSpPr>
      <dsp:spPr>
        <a:xfrm>
          <a:off x="2164601" y="3403720"/>
          <a:ext cx="2373909" cy="127227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5C5AF-F770-48FD-92EE-97C16DD03F94}">
      <dsp:nvSpPr>
        <dsp:cNvPr id="0" name=""/>
        <dsp:cNvSpPr/>
      </dsp:nvSpPr>
      <dsp:spPr>
        <a:xfrm>
          <a:off x="4076851" y="3706109"/>
          <a:ext cx="2327425" cy="667494"/>
        </a:xfrm>
        <a:prstGeom prst="roundRect">
          <a:avLst>
            <a:gd name="adj" fmla="val 1667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জনসংখ্যার</a:t>
          </a:r>
          <a:r>
            <a:rPr lang="en-US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ঘনত্ব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109441" y="3738699"/>
        <a:ext cx="2262245" cy="602314"/>
      </dsp:txXfrm>
    </dsp:sp>
    <dsp:sp modelId="{4CAFFA15-FFB1-4EAE-AB50-D65BB5BB97CD}">
      <dsp:nvSpPr>
        <dsp:cNvPr id="0" name=""/>
        <dsp:cNvSpPr/>
      </dsp:nvSpPr>
      <dsp:spPr>
        <a:xfrm>
          <a:off x="2130122" y="4756090"/>
          <a:ext cx="2417957" cy="133849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97344-83C2-435A-AFB7-84AE91F0DECB}">
      <dsp:nvSpPr>
        <dsp:cNvPr id="0" name=""/>
        <dsp:cNvSpPr/>
      </dsp:nvSpPr>
      <dsp:spPr>
        <a:xfrm>
          <a:off x="4051941" y="5091593"/>
          <a:ext cx="2352335" cy="667494"/>
        </a:xfrm>
        <a:prstGeom prst="roundRect">
          <a:avLst>
            <a:gd name="adj" fmla="val 166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জীবনের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উন্নয়ন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084531" y="5124183"/>
        <a:ext cx="2287155" cy="602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EF973-D1F6-4E6E-B790-38DC14CD4C36}">
      <dsp:nvSpPr>
        <dsp:cNvPr id="0" name=""/>
        <dsp:cNvSpPr/>
      </dsp:nvSpPr>
      <dsp:spPr>
        <a:xfrm>
          <a:off x="460248" y="0"/>
          <a:ext cx="6089904" cy="5638800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prstTxWarp prst="textInflate">
            <a:avLst/>
          </a:prstTxWarp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n>
                <a:solidFill>
                  <a:schemeClr val="tx2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ভ্রমণকাহিনী</a:t>
          </a:r>
          <a:r>
            <a:rPr lang="en-US" sz="3200" kern="1200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n>
                <a:solidFill>
                  <a:schemeClr val="tx2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পাঠ</a:t>
          </a:r>
          <a:endParaRPr lang="en-US" sz="3200" kern="1200" dirty="0">
            <a:ln>
              <a:solidFill>
                <a:schemeClr val="tx2"/>
              </a:solidFill>
            </a:ln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363343" y="281939"/>
        <a:ext cx="2283714" cy="563880"/>
      </dsp:txXfrm>
    </dsp:sp>
    <dsp:sp modelId="{35CE67A8-AD59-4E58-92FB-8878108BFEEC}">
      <dsp:nvSpPr>
        <dsp:cNvPr id="0" name=""/>
        <dsp:cNvSpPr/>
      </dsp:nvSpPr>
      <dsp:spPr>
        <a:xfrm>
          <a:off x="291075" y="845819"/>
          <a:ext cx="6428248" cy="4792980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বিদেশ</a:t>
          </a:r>
          <a:r>
            <a:rPr lang="en-US" sz="36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ভ্রমণ</a:t>
          </a:r>
          <a:endParaRPr lang="en-US" sz="3600" kern="1200" dirty="0">
            <a:ln>
              <a:solidFill>
                <a:schemeClr val="tx1"/>
              </a:solidFill>
            </a:ln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119108" y="1121416"/>
        <a:ext cx="2772182" cy="551192"/>
      </dsp:txXfrm>
    </dsp:sp>
    <dsp:sp modelId="{1B60F119-4562-4534-9753-E0061F584EF1}">
      <dsp:nvSpPr>
        <dsp:cNvPr id="0" name=""/>
        <dsp:cNvSpPr/>
      </dsp:nvSpPr>
      <dsp:spPr>
        <a:xfrm>
          <a:off x="1531620" y="1691639"/>
          <a:ext cx="3947160" cy="3947160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দৃষ্টিভংগি</a:t>
          </a:r>
          <a:endParaRPr lang="en-US" sz="3600" b="1" kern="1200" dirty="0">
            <a:ln>
              <a:solidFill>
                <a:srgbClr val="002060"/>
              </a:solidFill>
            </a:ln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483872" y="1963994"/>
        <a:ext cx="2042655" cy="544708"/>
      </dsp:txXfrm>
    </dsp:sp>
    <dsp:sp modelId="{71AF201D-A53F-406F-B8D2-8AD53153A192}">
      <dsp:nvSpPr>
        <dsp:cNvPr id="0" name=""/>
        <dsp:cNvSpPr/>
      </dsp:nvSpPr>
      <dsp:spPr>
        <a:xfrm>
          <a:off x="1559806" y="2537459"/>
          <a:ext cx="3890786" cy="3101340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মূল্যবোধ</a:t>
          </a:r>
          <a:endParaRPr lang="en-US" sz="3600" b="1" kern="1200" dirty="0">
            <a:ln>
              <a:solidFill>
                <a:srgbClr val="002060"/>
              </a:solidFill>
            </a:ln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2454687" y="2816580"/>
        <a:ext cx="2101024" cy="558241"/>
      </dsp:txXfrm>
    </dsp:sp>
    <dsp:sp modelId="{5793739E-BD3F-4442-9A31-8E7B5B854620}">
      <dsp:nvSpPr>
        <dsp:cNvPr id="0" name=""/>
        <dsp:cNvSpPr/>
      </dsp:nvSpPr>
      <dsp:spPr>
        <a:xfrm>
          <a:off x="1676401" y="3383280"/>
          <a:ext cx="3657596" cy="2255520"/>
        </a:xfrm>
        <a:prstGeom prst="ellipse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আদর্শ</a:t>
          </a:r>
          <a:endParaRPr lang="en-US" sz="4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ইত্যাদি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2212044" y="3947159"/>
        <a:ext cx="2586311" cy="1127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C0EBB-6279-445F-81C2-751F4383277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AC520-F489-47B7-AA51-1FA2D030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3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বাংলাদেশের</a:t>
            </a:r>
            <a:r>
              <a:rPr lang="en-US" baseline="0" dirty="0" smtClean="0"/>
              <a:t> ২০ </a:t>
            </a:r>
            <a:r>
              <a:rPr lang="en-US" baseline="0" dirty="0" err="1" smtClean="0"/>
              <a:t>বছর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অবস্থা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পিছিয়ে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অনেকগুলি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হয়েছে।একটা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AC520-F489-47B7-AA51-1FA2D03048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4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বাংলাদেশের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বর্তমানের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অবস্থার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,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অনেকগুলি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ছবি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উপরের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স্লাইডে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দেখানো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হয়েছে।একটা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একটা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করে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ছবিগুলো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দেখানোর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সময়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শিক্ষক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আলোচনা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করতে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পারেন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AC520-F489-47B7-AA51-1FA2D03048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1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বাংলাদেশের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সামাজিক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পরিবর্তনে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যেসব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উপাদানগুলি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বেশি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পরিবর্তিত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স্মাটের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এওকটা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AC520-F489-47B7-AA51-1FA2D03048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7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সামাজিক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পরিবর্তনের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অন্যতম্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উপাদান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হলো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প্রাকৃতিক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উপাদান।প্রাকৃতিক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অপাদানের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অনেকগুলি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কারণ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আছে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মধ্যে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তিনটা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কারণের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ট্রিগার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এনিমেশনের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মাধ্যমে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দেখানো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AC520-F489-47B7-AA51-1FA2D03048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47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সামাজিক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পরিবর্তনের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আরকটি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উপাদান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হলো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জৈবিক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উপাদান।জৈবিক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অপাদানের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অনেকগুলি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অপশন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আছে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মধ্যে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কয়কটি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দেখানো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স্মার্টের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মাধ্যমে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AC520-F489-47B7-AA51-1FA2D03048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5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সামাজিক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পরিবর্তনের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আরকটি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উপাদান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হলো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সাংস্কৃতিক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উপাদান।সাংস্কৃতিক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অপাদানের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অনেকগুলি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অপশন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আছে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মধ্যে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কয়কটি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দেখানো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স্মার্টের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মাধ্যমে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AC520-F489-47B7-AA51-1FA2D03048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4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সামাজিক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পরিবর্তনের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উপাদান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প্রযুক্তি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কৃষি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থেকে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শুরু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সর্বস্তরে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প্রযুক্তি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দ্বারা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সামাজিক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পরিবর্তন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ঘটেছে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AC520-F489-47B7-AA51-1FA2D03048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96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যোগাযোগ</a:t>
            </a:r>
            <a:r>
              <a:rPr lang="en-US" dirty="0" smtClean="0"/>
              <a:t> </a:t>
            </a:r>
            <a:r>
              <a:rPr lang="en-US" dirty="0" err="1" smtClean="0"/>
              <a:t>দুইটি</a:t>
            </a:r>
            <a:r>
              <a:rPr lang="en-US" dirty="0" smtClean="0"/>
              <a:t> </a:t>
            </a:r>
            <a:r>
              <a:rPr lang="en-US" dirty="0" err="1" smtClean="0"/>
              <a:t>মাধ্যম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হয়েছে,১। </a:t>
            </a:r>
            <a:r>
              <a:rPr lang="en-US" baseline="0" dirty="0" err="1" smtClean="0"/>
              <a:t>ডিজিটাল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 ২। </a:t>
            </a:r>
            <a:r>
              <a:rPr lang="en-US" baseline="0" dirty="0" err="1" smtClean="0"/>
              <a:t>পরিবণ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মাধ্যম।দুইটি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AC520-F489-47B7-AA51-1FA2D03048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23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নগরায়ন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সৃষ্টি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শিল্পায়নের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অপরের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পরিপূরক</a:t>
            </a:r>
            <a:r>
              <a:rPr lang="en-US" baseline="0" dirty="0" smtClean="0"/>
              <a:t> ।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এনিমেশনে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সেটাই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AC520-F489-47B7-AA51-1FA2D03048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74863" y="-1"/>
            <a:ext cx="9218863" cy="674030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660066"/>
              </a:solidFill>
            </a:endParaRPr>
          </a:p>
          <a:p>
            <a:endParaRPr lang="en-US" dirty="0" smtClean="0">
              <a:solidFill>
                <a:srgbClr val="660066"/>
              </a:solidFill>
            </a:endParaRPr>
          </a:p>
          <a:p>
            <a:endParaRPr lang="en-US" dirty="0" smtClean="0">
              <a:solidFill>
                <a:srgbClr val="660066"/>
              </a:solidFill>
            </a:endParaRPr>
          </a:p>
          <a:p>
            <a:endParaRPr lang="en-US" dirty="0" smtClean="0">
              <a:solidFill>
                <a:srgbClr val="660066"/>
              </a:solidFill>
            </a:endParaRPr>
          </a:p>
          <a:p>
            <a:endParaRPr lang="en-US" dirty="0" smtClean="0">
              <a:solidFill>
                <a:srgbClr val="660066"/>
              </a:solidFill>
            </a:endParaRPr>
          </a:p>
          <a:p>
            <a:endParaRPr lang="en-US" dirty="0" smtClean="0">
              <a:solidFill>
                <a:srgbClr val="660066"/>
              </a:solidFill>
            </a:endParaRPr>
          </a:p>
          <a:p>
            <a:endParaRPr lang="en-US" dirty="0" smtClean="0">
              <a:solidFill>
                <a:srgbClr val="660066"/>
              </a:solidFill>
            </a:endParaRPr>
          </a:p>
          <a:p>
            <a:endParaRPr lang="en-US" dirty="0" smtClean="0">
              <a:solidFill>
                <a:srgbClr val="660066"/>
              </a:solidFill>
            </a:endParaRPr>
          </a:p>
          <a:p>
            <a:endParaRPr lang="en-US" dirty="0" smtClean="0">
              <a:solidFill>
                <a:srgbClr val="660066"/>
              </a:solidFill>
            </a:endParaRPr>
          </a:p>
          <a:p>
            <a:endParaRPr lang="en-US" dirty="0" smtClean="0">
              <a:solidFill>
                <a:srgbClr val="660066"/>
              </a:solidFill>
            </a:endParaRPr>
          </a:p>
          <a:p>
            <a:endParaRPr lang="en-US" dirty="0" smtClean="0">
              <a:solidFill>
                <a:srgbClr val="660066"/>
              </a:solidFill>
            </a:endParaRPr>
          </a:p>
          <a:p>
            <a:endParaRPr lang="en-US" dirty="0" smtClean="0">
              <a:solidFill>
                <a:srgbClr val="660066"/>
              </a:solidFill>
            </a:endParaRPr>
          </a:p>
          <a:p>
            <a:endParaRPr lang="en-US" dirty="0" smtClean="0">
              <a:solidFill>
                <a:srgbClr val="660066"/>
              </a:solidFill>
            </a:endParaRPr>
          </a:p>
          <a:p>
            <a:endParaRPr lang="en-US" dirty="0" smtClean="0">
              <a:solidFill>
                <a:srgbClr val="660066"/>
              </a:solidFill>
            </a:endParaRPr>
          </a:p>
          <a:p>
            <a:endParaRPr lang="en-US" dirty="0" smtClean="0">
              <a:solidFill>
                <a:srgbClr val="660066"/>
              </a:solidFill>
            </a:endParaRPr>
          </a:p>
          <a:p>
            <a:endParaRPr lang="en-US" dirty="0" smtClean="0">
              <a:solidFill>
                <a:srgbClr val="660066"/>
              </a:solidFill>
            </a:endParaRPr>
          </a:p>
          <a:p>
            <a:endParaRPr lang="en-US" dirty="0" smtClean="0">
              <a:solidFill>
                <a:srgbClr val="660066"/>
              </a:solidFill>
            </a:endParaRPr>
          </a:p>
          <a:p>
            <a:endParaRPr lang="en-US" dirty="0" smtClean="0">
              <a:solidFill>
                <a:srgbClr val="660066"/>
              </a:solidFill>
            </a:endParaRPr>
          </a:p>
          <a:p>
            <a:endParaRPr lang="en-US" dirty="0" smtClean="0">
              <a:solidFill>
                <a:srgbClr val="660066"/>
              </a:solidFill>
            </a:endParaRPr>
          </a:p>
          <a:p>
            <a:endParaRPr lang="en-US" dirty="0" smtClean="0">
              <a:solidFill>
                <a:srgbClr val="660066"/>
              </a:solidFill>
            </a:endParaRPr>
          </a:p>
          <a:p>
            <a:endParaRPr lang="en-US" dirty="0" smtClean="0">
              <a:solidFill>
                <a:srgbClr val="660066"/>
              </a:solidFill>
            </a:endParaRPr>
          </a:p>
          <a:p>
            <a:endParaRPr lang="en-US" dirty="0" smtClean="0">
              <a:solidFill>
                <a:srgbClr val="660066"/>
              </a:solidFill>
            </a:endParaRPr>
          </a:p>
          <a:p>
            <a:endParaRPr lang="en-US" dirty="0" smtClean="0">
              <a:solidFill>
                <a:srgbClr val="660066"/>
              </a:solidFill>
            </a:endParaRPr>
          </a:p>
          <a:p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7" name="Flowchart: Extract 6"/>
          <p:cNvSpPr/>
          <p:nvPr userDrawn="1"/>
        </p:nvSpPr>
        <p:spPr>
          <a:xfrm rot="2984862" flipH="1">
            <a:off x="8589517" y="-16754"/>
            <a:ext cx="762977" cy="406517"/>
          </a:xfrm>
          <a:prstGeom prst="flowChartExtract">
            <a:avLst/>
          </a:prstGeom>
          <a:ln w="28575" cap="rnd">
            <a:solidFill>
              <a:srgbClr val="00B050"/>
            </a:solidFill>
            <a:prstDash val="sysDash"/>
          </a:ln>
          <a:scene3d>
            <a:camera prst="orthographicFront">
              <a:rot lat="0" lon="0" rev="0"/>
            </a:camera>
            <a:lightRig rig="threePt" dir="t">
              <a:rot lat="0" lon="0" rev="4200000"/>
            </a:lightRig>
          </a:scene3d>
          <a:sp3d>
            <a:bevelT w="101600" h="254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Extract 9"/>
          <p:cNvSpPr/>
          <p:nvPr userDrawn="1"/>
        </p:nvSpPr>
        <p:spPr>
          <a:xfrm rot="8315991" flipH="1">
            <a:off x="8607684" y="6372689"/>
            <a:ext cx="705205" cy="440528"/>
          </a:xfrm>
          <a:prstGeom prst="flowChartExtract">
            <a:avLst/>
          </a:prstGeom>
          <a:ln w="28575" cap="rnd">
            <a:solidFill>
              <a:srgbClr val="00B050"/>
            </a:solidFill>
            <a:prstDash val="sysDash"/>
          </a:ln>
          <a:scene3d>
            <a:camera prst="orthographicFront">
              <a:rot lat="0" lon="0" rev="0"/>
            </a:camera>
            <a:lightRig rig="threePt" dir="t">
              <a:rot lat="0" lon="0" rev="4200000"/>
            </a:lightRig>
          </a:scene3d>
          <a:sp3d>
            <a:bevelT w="101600" h="254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Extract 10"/>
          <p:cNvSpPr/>
          <p:nvPr userDrawn="1"/>
        </p:nvSpPr>
        <p:spPr>
          <a:xfrm rot="18839244" flipH="1">
            <a:off x="-226237" y="-24398"/>
            <a:ext cx="705205" cy="361065"/>
          </a:xfrm>
          <a:prstGeom prst="flowChartExtract">
            <a:avLst/>
          </a:prstGeom>
          <a:ln w="28575" cap="rnd">
            <a:solidFill>
              <a:srgbClr val="00B050"/>
            </a:solidFill>
            <a:prstDash val="sysDash"/>
          </a:ln>
          <a:scene3d>
            <a:camera prst="orthographicFront">
              <a:rot lat="0" lon="0" rev="0"/>
            </a:camera>
            <a:lightRig rig="threePt" dir="t">
              <a:rot lat="0" lon="0" rev="4200000"/>
            </a:lightRig>
          </a:scene3d>
          <a:sp3d>
            <a:bevelT w="101600" h="254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Extract 7"/>
          <p:cNvSpPr/>
          <p:nvPr userDrawn="1"/>
        </p:nvSpPr>
        <p:spPr>
          <a:xfrm rot="13640455" flipH="1">
            <a:off x="-287406" y="6382211"/>
            <a:ext cx="763990" cy="440528"/>
          </a:xfrm>
          <a:prstGeom prst="flowChartExtract">
            <a:avLst/>
          </a:prstGeom>
          <a:ln w="28575" cap="rnd">
            <a:solidFill>
              <a:srgbClr val="00B050"/>
            </a:solidFill>
            <a:prstDash val="sysDash"/>
          </a:ln>
          <a:scene3d>
            <a:camera prst="orthographicFront">
              <a:rot lat="0" lon="0" rev="0"/>
            </a:camera>
            <a:lightRig rig="threePt" dir="t">
              <a:rot lat="0" lon="0" rev="4200000"/>
            </a:lightRig>
          </a:scene3d>
          <a:sp3d>
            <a:bevelT w="101600" h="254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15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20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1.jpe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microsoft.com/office/2007/relationships/hdphoto" Target="../media/hdphoto2.wdp"/><Relationship Id="rId9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microsoft.com/office/2007/relationships/hdphoto" Target="../media/hdphoto1.wdp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674" y="76200"/>
            <a:ext cx="6724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কালুখালী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উপজেলা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dirty="0" smtClean="0">
                <a:ln>
                  <a:solidFill>
                    <a:srgbClr val="0070C0"/>
                  </a:solidFill>
                </a:ln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70C0"/>
                  </a:solidFill>
                </a:ln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n>
                <a:solidFill>
                  <a:srgbClr val="0070C0"/>
                </a:solidFill>
              </a:ln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1524000"/>
            <a:ext cx="6724650" cy="5124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8305800" y="6243935"/>
            <a:ext cx="17373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নূরমুজাহীদ বিশ্বাস, সহকারী শিক্ষক</a:t>
            </a:r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রতনদিয়া রজনীকান্ত সরকারি মডেল উচ্চ বিদ্যালয়, কালুখালী, রাজবাড়ী 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মোবাঃ ০১৫৯৫৪৭৫২৮৩, ইমেইলঃ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raisha</a:t>
            </a:r>
            <a:r>
              <a:rPr lang="en-US" sz="2400" dirty="0" smtClean="0">
                <a:solidFill>
                  <a:srgbClr val="0070C0"/>
                </a:solidFill>
                <a:latin typeface="Arial Narrow" pitchFamily="34" charset="0"/>
                <a:cs typeface="NikoshBAN" pitchFamily="2" charset="0"/>
              </a:rPr>
              <a:t>8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b@gmail.com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48401"/>
            <a:ext cx="1371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উপস্থাপনায়ঃ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911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LIVE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01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227" y="63061"/>
            <a:ext cx="6341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4400" dirty="0">
              <a:ln>
                <a:solidFill>
                  <a:schemeClr val="accent6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5600" y="772455"/>
            <a:ext cx="20574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ভৌগলিক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1290" y="2743200"/>
            <a:ext cx="20574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1290" y="4495800"/>
            <a:ext cx="2057400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উষ্ণায়ন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1" y="931240"/>
            <a:ext cx="6341476" cy="5134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7" y="931240"/>
            <a:ext cx="6341476" cy="5213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4" y="931240"/>
            <a:ext cx="6370379" cy="5352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434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2302382"/>
              </p:ext>
            </p:extLst>
          </p:nvPr>
        </p:nvGraphicFramePr>
        <p:xfrm>
          <a:off x="228600" y="381000"/>
          <a:ext cx="8534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270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AF901-A6FF-4BDD-B5EE-4B0495A41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4E3AF901-A6FF-4BDD-B5EE-4B0495A41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EC66-63E3-4C5B-B8EA-8420AA1C5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6C64EC66-63E3-4C5B-B8EA-8420AA1C50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713827-4580-4230-A449-E7CF32C32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D8713827-4580-4230-A449-E7CF32C328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41536A-2278-4244-9E4E-F8F3B91E6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0A41536A-2278-4244-9E4E-F8F3B91E6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C01B0-B73D-400B-A935-D87026A8C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157C01B0-B73D-400B-A935-D87026A8C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C47932-434A-4C6F-BFC6-5C2E2C0F0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B4C47932-434A-4C6F-BFC6-5C2E2C0F0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95C5AF-F770-48FD-92EE-97C16DD03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C095C5AF-F770-48FD-92EE-97C16DD03F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AFFA15-FFB1-4EAE-AB50-D65BB5BB9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4CAFFA15-FFB1-4EAE-AB50-D65BB5BB9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F97344-83C2-435A-AFB7-84AE91F0D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72F97344-83C2-435A-AFB7-84AE91F0D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33175005"/>
              </p:ext>
            </p:extLst>
          </p:nvPr>
        </p:nvGraphicFramePr>
        <p:xfrm>
          <a:off x="609600" y="838200"/>
          <a:ext cx="7010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68759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8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0EF973-D1F6-4E6E-B790-38DC14CD4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E30EF973-D1F6-4E6E-B790-38DC14CD4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CE67A8-AD59-4E58-92FB-8878108BF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35CE67A8-AD59-4E58-92FB-8878108BF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60F119-4562-4534-9753-E0061F584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1B60F119-4562-4534-9753-E0061F584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AF201D-A53F-406F-B8D2-8AD53153A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71AF201D-A53F-406F-B8D2-8AD53153A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93739E-BD3F-4442-9A31-8E7B5B854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5793739E-BD3F-4442-9A31-8E7B5B8546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614" y="152400"/>
            <a:ext cx="8875986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614" y="1219200"/>
            <a:ext cx="8875986" cy="50167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সংস্কার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বিরামহীন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প্রক্রিয়া।শিক্ষা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আত্ম-বিশ্বাসী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বিবেক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বুদ্ধি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জাগ্রত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তোলে।যাবতীয়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অন্ধত্ব,অজ্ঞতা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কুসংস্কার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রাখে।নারী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ক্ষার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জন্যই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হয়েছে।বাংলাদেশে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;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ক্ষমতায়ন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1"/>
            <a:ext cx="2895600" cy="2401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90599"/>
            <a:ext cx="3003331" cy="2401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990600"/>
            <a:ext cx="2723822" cy="2401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745211"/>
            <a:ext cx="3003331" cy="23507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45211"/>
            <a:ext cx="2895600" cy="23507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3745211"/>
            <a:ext cx="2723822" cy="23507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28316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8640" y="762000"/>
            <a:ext cx="8001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bn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                   ০৭ মিনিট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673" y="3276600"/>
            <a:ext cx="861645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ব্যাখ্যা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2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905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20" y="1236216"/>
            <a:ext cx="3783120" cy="28336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56" y="1082791"/>
            <a:ext cx="3893558" cy="29424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8" y="1854992"/>
            <a:ext cx="3762704" cy="28336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8" y="2590800"/>
            <a:ext cx="3838904" cy="29424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042" y="1876013"/>
            <a:ext cx="3888572" cy="30181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56" y="2449257"/>
            <a:ext cx="3893558" cy="30839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317230" y="5589903"/>
            <a:ext cx="1492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নৌ-পথ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887" y="5533245"/>
            <a:ext cx="159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61511" y="6113123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7056" y="5589903"/>
            <a:ext cx="1221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5666847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ডি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এন্টি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113123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1" y="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নগরায়ন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ও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52" y="607503"/>
            <a:ext cx="4457699" cy="2865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20" y="628526"/>
            <a:ext cx="4428359" cy="284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" y="1914961"/>
            <a:ext cx="4298576" cy="3621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" y="4069282"/>
            <a:ext cx="4286769" cy="2595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20" y="1921640"/>
            <a:ext cx="4456388" cy="36147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00499"/>
            <a:ext cx="4477408" cy="266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5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2296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133600"/>
            <a:ext cx="82296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সামাজিক পরিবর্তন বলতে কি বোঝায় ? 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যে কোনো একটি জৈবিক উপাদান চিহ্নিত কর।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সামাজিক পরিবর্তনে কৃষি প্রযুক্তির ভূমিকা ব্যখ্যা কর।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1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2" y="533400"/>
            <a:ext cx="8450768" cy="574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232" y="579120"/>
            <a:ext cx="8450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4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4946" y="152400"/>
            <a:ext cx="23444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n-IN" sz="54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8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3657601"/>
            <a:ext cx="39383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2800" dirty="0">
              <a:ln>
                <a:solidFill>
                  <a:srgbClr val="00B05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280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ণি </a:t>
            </a:r>
            <a:endParaRPr lang="en-US" sz="2800" dirty="0">
              <a:ln>
                <a:solidFill>
                  <a:srgbClr val="00B05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28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পঞ্চদ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bn-IN" sz="28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অধ্যায়ঃ বাংলাদেশের  সামাজিক </a:t>
            </a:r>
            <a:r>
              <a:rPr lang="bn-IN" sz="28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ln>
                <a:solidFill>
                  <a:srgbClr val="00B05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en-US" sz="2800" dirty="0">
              <a:ln>
                <a:solidFill>
                  <a:srgbClr val="00B05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Sort 5"/>
          <p:cNvSpPr/>
          <p:nvPr/>
        </p:nvSpPr>
        <p:spPr>
          <a:xfrm>
            <a:off x="4724400" y="2089296"/>
            <a:ext cx="292768" cy="4552136"/>
          </a:xfrm>
          <a:prstGeom prst="flowChartSor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513892" y="533400"/>
            <a:ext cx="1915108" cy="3207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05" name="TextBox 4105"/>
          <p:cNvSpPr txBox="1"/>
          <p:nvPr/>
        </p:nvSpPr>
        <p:spPr>
          <a:xfrm>
            <a:off x="0" y="3954721"/>
            <a:ext cx="4821172" cy="243143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1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মোঃনূরমুজাহীদ</a:t>
            </a:r>
            <a:r>
              <a:rPr sz="1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endParaRPr sz="1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sz="11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রতনদিয়া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2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রজনীকান্ত</a:t>
            </a:r>
            <a:r>
              <a:rPr lang="bn-IN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সরকারি </a:t>
            </a:r>
            <a:r>
              <a:rPr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sz="11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রতনদিয়া, </a:t>
            </a:r>
            <a:r>
              <a:rPr sz="2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কালুখালী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রাজবাড়ী</a:t>
            </a:r>
            <a:r>
              <a:rPr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4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মোবাঃ ০১৫৯৫৪৭৫২৮৩</a:t>
            </a:r>
          </a:p>
          <a:p>
            <a:pPr algn="ctr"/>
            <a:r>
              <a:rPr lang="bn-IN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raisha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NikoshBAN" pitchFamily="2" charset="0"/>
              </a:rPr>
              <a:t>8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b@gmail.com</a:t>
            </a:r>
            <a:r>
              <a:rPr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sz="11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8610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90" y="981106"/>
            <a:ext cx="6812931" cy="4710037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3" y="673980"/>
            <a:ext cx="7495438" cy="5506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4454" r="2371" b="19972"/>
          <a:stretch/>
        </p:blipFill>
        <p:spPr>
          <a:xfrm>
            <a:off x="867103" y="766887"/>
            <a:ext cx="7216696" cy="5320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26" y="863469"/>
            <a:ext cx="7015656" cy="5033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19" y="1061423"/>
            <a:ext cx="6831915" cy="482229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55" y="779385"/>
            <a:ext cx="7277574" cy="5228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26" y="964674"/>
            <a:ext cx="7026670" cy="4925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84" y="633600"/>
            <a:ext cx="7386145" cy="5520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2" y="756377"/>
            <a:ext cx="7327364" cy="5515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04061"/>
            <a:ext cx="7587629" cy="5620539"/>
          </a:xfrm>
          <a:prstGeom prst="roundRect">
            <a:avLst>
              <a:gd name="adj" fmla="val 16667"/>
            </a:avLst>
          </a:prstGeom>
          <a:ln w="381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38200" y="-1"/>
            <a:ext cx="7587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1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6994761" cy="52393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51" y="1053200"/>
            <a:ext cx="6997389" cy="52164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52" y="1136483"/>
            <a:ext cx="7315201" cy="5165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50" y="850286"/>
            <a:ext cx="7391399" cy="54091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7" y="798619"/>
            <a:ext cx="7538396" cy="54607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06" y="1019218"/>
            <a:ext cx="7418437" cy="51719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56" y="878061"/>
            <a:ext cx="7558867" cy="53131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88" y="918516"/>
            <a:ext cx="7879534" cy="52726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6" y="916233"/>
            <a:ext cx="7748052" cy="5165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88" y="830582"/>
            <a:ext cx="7950476" cy="549401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52187" y="76200"/>
            <a:ext cx="7979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সমাজের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7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4135"/>
            <a:ext cx="80010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bn-BD" sz="5400" b="1" dirty="0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বিষয়ঃ -</a:t>
            </a:r>
            <a:endParaRPr lang="en-US" sz="5400" b="1" dirty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667000"/>
            <a:ext cx="80010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4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208002"/>
            <a:ext cx="2767104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perspectiveRelaxedModerately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IN" sz="66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524000"/>
            <a:ext cx="8991600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lvl="0" indent="-571500">
              <a:buBlip>
                <a:blip r:embed="rId2"/>
              </a:buBlip>
            </a:pP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71500" lvl="0" indent="-571500">
              <a:buBlip>
                <a:blip r:embed="rId2"/>
              </a:buBlip>
            </a:pPr>
            <a:endParaRPr lang="en-US" sz="36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71500" lvl="0" indent="-571500">
              <a:buBlip>
                <a:blip r:embed="rId2"/>
              </a:buBlip>
            </a:pP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উপাদানগুলি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71500" lvl="0" indent="-571500">
              <a:buBlip>
                <a:blip r:embed="rId2"/>
              </a:buBlip>
            </a:pPr>
            <a:endParaRPr lang="en-US" sz="36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36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71500" lvl="0" indent="-571500">
              <a:buBlip>
                <a:blip r:embed="rId2"/>
              </a:buBlip>
            </a:pP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5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458200" cy="6247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সংজ্ঞাঃ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সামাজিক পরিবর্তন বলতে সমাজ কাঠামো ও  এর কার্যাবলির পরিবর্তনকে বোঝায়। যেমন- আইন-কানুন, রাজনীতি, সংস্কৃতি প্রভৃতি।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সতরাং সমাজের মৌল ও উপরি কাঠামোর পরিবর্তনই সামাজিক পরিবর্তন। </a:t>
            </a: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সমাজ বিজ্ঞানী কিংসলে ডেভিস বলেন, ‘ সামাজিক পরিবর্তন হচ্ছে সামাজিক সংগঠনের মধ্যকার পরিবর্তন’। </a:t>
            </a: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ম্যাকাইভার বলেন, ‘মানবীয় সম্পর্কের পরিবর্তন হচ্ছে সামাজিক পরিবর্তন। </a:t>
            </a: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অর্থাৎ সামাজিক পরিবর্তিন হলো সমাজে বসবাসকারী ব্যক্তি, গোষ্ঠী ও প্রতিষ্ঠানের আচার-আচারণের পরিবর্তন। সমাজের কৃষ্টি ও সংস্কৃতির পরিবর্তন। </a:t>
            </a: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মোটকথা, সামাজিক পরিবর্তন হচ্ছে কোনো জাতির জীবন ব্যবস্থার সামগ্রিক পরিবর্তন।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64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796" y="762000"/>
            <a:ext cx="837440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bn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 কাজ                     ০৩ মিনিট 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167390"/>
            <a:ext cx="88392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সমাজ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বিজ্ঞানী কিংসলে ডেভিস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সামাজিক পরিবর্তনের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সংজ্ঞাটি বলতো 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55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8270438"/>
              </p:ext>
            </p:extLst>
          </p:nvPr>
        </p:nvGraphicFramePr>
        <p:xfrm>
          <a:off x="533400" y="609600"/>
          <a:ext cx="8305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609600" y="1018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সমূহ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0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3C4EF2-AA6F-434C-976A-2007342C0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513C4EF2-AA6F-434C-976A-2007342C0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AF29CD-58AB-404D-BCC4-B8C508632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graphicEl>
                                              <a:dgm id="{26AF29CD-58AB-404D-BCC4-B8C5086327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1D0222-254E-4B29-863B-2AB56ED7D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961D0222-254E-4B29-863B-2AB56ED7D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5E89C7-72B3-4050-AE1E-8937C7857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795E89C7-72B3-4050-AE1E-8937C7857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2D2B41-A9C0-4906-8180-E52571340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0B2D2B41-A9C0-4906-8180-E525713400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BF56AC-A0DF-458B-A43E-5A063D308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F3BF56AC-A0DF-458B-A43E-5A063D308B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DDD55A-B96D-44DF-8A37-D499B0EDC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ECDDD55A-B96D-44DF-8A37-D499B0EDC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16EBF0-B4A2-45CF-B72C-DE98C9635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6F16EBF0-B4A2-45CF-B72C-DE98C9635F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9BE871-AF43-4062-BA30-FBCBC5E5A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559BE871-AF43-4062-BA30-FBCBC5E5A6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9DCD41-D312-45D4-B297-A859EC259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2B9DCD41-D312-45D4-B297-A859EC259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152421-8B24-41E7-8F47-ABC298F46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20152421-8B24-41E7-8F47-ABC298F46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AAEC3A-9692-46AB-BFC0-FF744C4E2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">
                                            <p:graphicEl>
                                              <a:dgm id="{0AAAEC3A-9692-46AB-BFC0-FF744C4E2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A916F7-280A-46D2-9264-11943E2B1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2CA916F7-280A-46D2-9264-11943E2B1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2F3851-95FA-491D-B82F-312FA3561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">
                                            <p:graphicEl>
                                              <a:dgm id="{F72F3851-95FA-491D-B82F-312FA3561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795B3A-C73D-412C-BA0E-72300FD89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B3795B3A-C73D-412C-BA0E-72300FD89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589</Words>
  <Application>Microsoft Office PowerPoint</Application>
  <PresentationFormat>On-screen Show (4:3)</PresentationFormat>
  <Paragraphs>99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154</cp:revision>
  <dcterms:created xsi:type="dcterms:W3CDTF">2006-08-16T00:00:00Z</dcterms:created>
  <dcterms:modified xsi:type="dcterms:W3CDTF">2020-10-18T05:02:06Z</dcterms:modified>
</cp:coreProperties>
</file>