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2" r:id="rId2"/>
    <p:sldId id="259" r:id="rId3"/>
    <p:sldId id="260" r:id="rId4"/>
    <p:sldId id="264" r:id="rId5"/>
    <p:sldId id="265" r:id="rId6"/>
    <p:sldId id="261" r:id="rId7"/>
    <p:sldId id="262" r:id="rId8"/>
    <p:sldId id="283" r:id="rId9"/>
    <p:sldId id="276" r:id="rId10"/>
    <p:sldId id="268" r:id="rId11"/>
    <p:sldId id="269" r:id="rId12"/>
    <p:sldId id="282" r:id="rId13"/>
    <p:sldId id="270" r:id="rId14"/>
    <p:sldId id="272" r:id="rId15"/>
    <p:sldId id="273" r:id="rId16"/>
    <p:sldId id="275" r:id="rId17"/>
    <p:sldId id="285" r:id="rId18"/>
    <p:sldId id="286" r:id="rId19"/>
    <p:sldId id="287" r:id="rId20"/>
    <p:sldId id="288" r:id="rId21"/>
    <p:sldId id="289" r:id="rId22"/>
    <p:sldId id="290" r:id="rId23"/>
    <p:sldId id="277" r:id="rId24"/>
    <p:sldId id="291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2082EE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7E350-17D9-4526-AF96-9FC06EDD549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6BE8E-590B-4DA1-9027-E9EFD9B3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1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6BE8E-590B-4DA1-9027-E9EFD9B3F8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41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06F1-FD07-4DA0-B600-706A396605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5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4178" y="12949"/>
            <a:ext cx="6858000" cy="110799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+mj-cs"/>
              </a:rPr>
              <a:t>اَلسَّلَامُ عَلَيْكُمْ وَرَحْمَةُ اللهِ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</p:spPr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</p:spPr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</p:spPr>
        <p:txBody>
          <a:bodyPr/>
          <a:lstStyle/>
          <a:p>
            <a:fld id="{D295FF5B-65C3-4E40-BBE0-90DC79AB74E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5492" y="2068696"/>
            <a:ext cx="1081906" cy="417750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6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6612" y="1125721"/>
            <a:ext cx="628650" cy="942975"/>
          </a:xfrm>
          <a:prstGeom prst="rect">
            <a:avLst/>
          </a:prstGeom>
        </p:spPr>
      </p:pic>
      <p:pic>
        <p:nvPicPr>
          <p:cNvPr id="8" name="Picture 7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9748" y="513169"/>
            <a:ext cx="628650" cy="942975"/>
          </a:xfrm>
          <a:prstGeom prst="rect">
            <a:avLst/>
          </a:prstGeom>
        </p:spPr>
      </p:pic>
      <p:pic>
        <p:nvPicPr>
          <p:cNvPr id="9" name="Picture 8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694" y="556355"/>
            <a:ext cx="628650" cy="942975"/>
          </a:xfrm>
          <a:prstGeom prst="rect">
            <a:avLst/>
          </a:prstGeom>
        </p:spPr>
      </p:pic>
      <p:pic>
        <p:nvPicPr>
          <p:cNvPr id="10" name="Picture 9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2560" y="560412"/>
            <a:ext cx="628650" cy="942975"/>
          </a:xfrm>
          <a:prstGeom prst="rect">
            <a:avLst/>
          </a:prstGeom>
        </p:spPr>
      </p:pic>
      <p:pic>
        <p:nvPicPr>
          <p:cNvPr id="11" name="Picture 10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8398" y="566947"/>
            <a:ext cx="628650" cy="942975"/>
          </a:xfrm>
          <a:prstGeom prst="rect">
            <a:avLst/>
          </a:prstGeom>
        </p:spPr>
      </p:pic>
      <p:pic>
        <p:nvPicPr>
          <p:cNvPr id="12" name="Picture 11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1098" y="735487"/>
            <a:ext cx="628650" cy="942975"/>
          </a:xfrm>
          <a:prstGeom prst="rect">
            <a:avLst/>
          </a:prstGeom>
        </p:spPr>
      </p:pic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2409837" y="1509922"/>
            <a:ext cx="3996936" cy="372317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CirclePour">
              <a:avLst>
                <a:gd name="adj1" fmla="val 10854717"/>
                <a:gd name="adj2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রাজামেহার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32" y="2366651"/>
            <a:ext cx="2074092" cy="177627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372923" y="2019568"/>
            <a:ext cx="1074295" cy="425809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6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857398" y="5119304"/>
            <a:ext cx="5492350" cy="104917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Open.jpg"/>
          <p:cNvPicPr>
            <a:picLocks noChangeAspect="1"/>
          </p:cNvPicPr>
          <p:nvPr/>
        </p:nvPicPr>
        <p:blipFill>
          <a:blip r:embed="rId5"/>
          <a:srcRect r="50415" b="4110"/>
          <a:stretch>
            <a:fillRect/>
          </a:stretch>
        </p:blipFill>
        <p:spPr>
          <a:xfrm>
            <a:off x="9330" y="0"/>
            <a:ext cx="4294316" cy="6334242"/>
          </a:xfrm>
          <a:prstGeom prst="rect">
            <a:avLst/>
          </a:prstGeom>
        </p:spPr>
      </p:pic>
      <p:pic>
        <p:nvPicPr>
          <p:cNvPr id="18" name="Picture 17" descr="Open.jpg"/>
          <p:cNvPicPr>
            <a:picLocks noChangeAspect="1"/>
          </p:cNvPicPr>
          <p:nvPr/>
        </p:nvPicPr>
        <p:blipFill>
          <a:blip r:embed="rId5"/>
          <a:srcRect l="49585" b="4110"/>
          <a:stretch>
            <a:fillRect/>
          </a:stretch>
        </p:blipFill>
        <p:spPr>
          <a:xfrm>
            <a:off x="4267200" y="12949"/>
            <a:ext cx="4266209" cy="632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2819400" y="6096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 আবৃতি</a:t>
            </a:r>
          </a:p>
        </p:txBody>
      </p:sp>
      <p:pic>
        <p:nvPicPr>
          <p:cNvPr id="6" name="Picture 8" descr="Untitled-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0281" y="1759242"/>
            <a:ext cx="4789397" cy="4142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52800" y="624681"/>
            <a:ext cx="5029200" cy="5791200"/>
          </a:xfrm>
          <a:prstGeom prst="rect">
            <a:avLst/>
          </a:prstGeom>
          <a:solidFill>
            <a:srgbClr val="FFFF99"/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n-BD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পাখির কাছে ফুলের কাছে</a:t>
            </a:r>
            <a:r>
              <a:rPr lang="bn-BD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- আল মাহমুদ</a:t>
            </a: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নারকেলের ঐ লম্বা মাথায় হঠাৎ দেখি কাল</a:t>
            </a: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  ডাবের মতো চাঁদ উঠেছে ঠান্ডা ও গোলগাল ।</a:t>
            </a: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 ছিটকিনিটা আস্তে খুলে পেরিয়ে গেলাম ঘর</a:t>
            </a: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 ঝিমধরা এই মস্ত শহর কাপছিলো থরথর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 মিনারটাকে দেখছি যেন দাড়িয়ে আছেন কেউ</a:t>
            </a: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 পাথরঘাটার গির্জেটা কি লাল পাথরের ঢেউ ?</a:t>
            </a:r>
          </a:p>
          <a:p>
            <a:pPr algn="ctr">
              <a:defRPr/>
            </a:pP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 দরগাতলা পার হয়ে যেই মোড় ফিরেছি বায়</a:t>
            </a: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 কোত্থেকে এক উটকো পাহাড় ডাক দিলো    </a:t>
            </a: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 আয়  আয়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921" name="Picture 7" descr="index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25146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6" name="Picture 4" descr="images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743200"/>
            <a:ext cx="2514600" cy="1554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398" name="Picture 6" descr="images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495800"/>
            <a:ext cx="25146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2400"/>
            <a:ext cx="5819635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পাহাড়টাকে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বুলিয়ে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লালদিঘির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জোনাকিদের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দরবার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9415" y="1419626"/>
            <a:ext cx="5817013" cy="10772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কলকলিয়ে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দিঘির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বললো,এসো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ঘুমানোর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2686853"/>
            <a:ext cx="5819635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ভাঁজ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ঝোপের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3906053"/>
            <a:ext cx="5819635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দিঘির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কলরব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5002142"/>
            <a:ext cx="5817013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1981200" cy="980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34755"/>
            <a:ext cx="1981200" cy="1027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56216"/>
            <a:ext cx="1981200" cy="1233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42701"/>
            <a:ext cx="1981200" cy="11185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002142"/>
            <a:ext cx="1981200" cy="1170058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0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989013" y="2741613"/>
            <a:ext cx="4953000" cy="5349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নারকেলের ঐ লম্বা মাথায় হঠাৎ দেখি কাল </a:t>
            </a:r>
            <a:r>
              <a:rPr lang="en-US" sz="2400" b="1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2817813" y="6018213"/>
            <a:ext cx="4800600" cy="5349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ডাবের মত চাঁদ উঠেছে ঠান্ডা ও গোলগাল ।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51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7813" y="3320007"/>
            <a:ext cx="44196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013" y="325710"/>
            <a:ext cx="46482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942013" y="152400"/>
            <a:ext cx="2744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1065213" y="2741613"/>
            <a:ext cx="4498975" cy="5349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ছিটকিনিটা আস্তে খুলে পেরিয়ে গেলাম ঘর </a:t>
            </a:r>
            <a:r>
              <a:rPr lang="en-US" sz="2400" b="1">
                <a:latin typeface="NikoshBAN" pitchFamily="2" charset="0"/>
                <a:cs typeface="NikoshBAN" pitchFamily="2" charset="0"/>
              </a:rPr>
              <a:t>,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3429000" y="5791200"/>
            <a:ext cx="4495800" cy="5349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ঝিমধরা এই মস্ত শহর কাঁপছিলো থরথর ।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80" name="Picture 8" descr="Picture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313" y="304800"/>
            <a:ext cx="44196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81" name="Picture 9" descr="index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429000"/>
            <a:ext cx="4114800" cy="228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989013" y="2665413"/>
            <a:ext cx="5105400" cy="534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মিনারটাকে দেখছি যেন দাঁড়িয়ে আছেন কেউ,</a:t>
            </a:r>
            <a:r>
              <a:rPr lang="en-US" sz="2400" b="1">
                <a:latin typeface="NikoshBAN" pitchFamily="2" charset="0"/>
                <a:cs typeface="NikoshBAN" pitchFamily="2" charset="0"/>
              </a:rPr>
              <a:t> 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2513013" y="5865813"/>
            <a:ext cx="5105400" cy="534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পাথরঘাটার গির্জেটা কি লাল পাথরের ঢেউ ?</a:t>
            </a:r>
            <a:r>
              <a:rPr lang="bn-BD" sz="2400">
                <a:latin typeface="NikoshBAN" pitchFamily="2" charset="0"/>
                <a:cs typeface="NikoshBAN" pitchFamily="2" charset="0"/>
              </a:rPr>
              <a:t> </a:t>
            </a:r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704" name="Picture 8" descr="index1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7613" y="69850"/>
            <a:ext cx="4648200" cy="2290763"/>
          </a:xfrm>
          <a:prstGeom prst="roundRect">
            <a:avLst>
              <a:gd name="adj" fmla="val 8594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9705" name="Picture 9" descr="index1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505200"/>
            <a:ext cx="4648200" cy="2209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1446213" y="2741613"/>
            <a:ext cx="4724400" cy="5349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দরগাতলা পার হয়ে যেই মোড় ফিরেছি বাঁয় </a:t>
            </a:r>
            <a:r>
              <a:rPr lang="en-US" sz="2400" b="1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2513013" y="6094413"/>
            <a:ext cx="5181600" cy="5349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কোত্থেকে এক উটকো পাহাড় ডাক দিলো আয় আয়।</a:t>
            </a:r>
            <a:r>
              <a:rPr lang="bn-BD" sz="2400">
                <a:latin typeface="NikoshBAN" pitchFamily="2" charset="0"/>
                <a:cs typeface="NikoshBAN" pitchFamily="2" charset="0"/>
              </a:rPr>
              <a:t> </a:t>
            </a:r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037" y="311150"/>
            <a:ext cx="4711701" cy="225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8" name="Picture 8" descr="index133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733800"/>
            <a:ext cx="4648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"/>
            <a:ext cx="762000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2704531"/>
            <a:ext cx="61722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পাহাড়টাকে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বুলিয়ে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লালদিঘির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88392"/>
            <a:ext cx="7620000" cy="2555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1821" y="5943599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জোনাকিদের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বসেছে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দরবার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12" y="3315605"/>
            <a:ext cx="7620000" cy="25552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1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52401"/>
            <a:ext cx="809625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209" y="2667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আমায়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কলকলিয়ে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দিঘির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455158"/>
            <a:ext cx="8096249" cy="25574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6012596"/>
            <a:ext cx="8096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বললো,এসো, আমরা সবাই নাঘুমানোর দল-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10/18/2020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538912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MOHAMMAD RABI ULLAH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001000" cy="2790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856647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ভাঁজ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07891"/>
            <a:ext cx="8001000" cy="25305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6088559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ঝোপের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4113"/>
            <a:ext cx="8001000" cy="2790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29604"/>
            <a:ext cx="8001000" cy="253052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 descr="Sunset"/>
          <p:cNvSpPr>
            <a:spLocks noChangeArrowheads="1"/>
          </p:cNvSpPr>
          <p:nvPr/>
        </p:nvSpPr>
        <p:spPr bwMode="auto">
          <a:xfrm>
            <a:off x="5151120" y="1616868"/>
            <a:ext cx="3505200" cy="2743200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57150" algn="ctr">
            <a:solidFill>
              <a:srgbClr val="FF6600"/>
            </a:solidFill>
            <a:round/>
            <a:headEnd/>
            <a:tailEnd/>
          </a:ln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6ষ্ঠ</a:t>
            </a:r>
            <a:endParaRPr lang="bn-BD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BD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শিরোনামঃপাখির কাছে ফুলের কাছে </a:t>
            </a:r>
          </a:p>
          <a:p>
            <a:pPr algn="ctr"/>
            <a:r>
              <a: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</a:t>
            </a:r>
            <a:r>
              <a:rPr lang="bn-BD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১২/০৪/২০20</a:t>
            </a:r>
            <a:endParaRPr lang="bn-BD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 descr="Sunset"/>
          <p:cNvSpPr>
            <a:spLocks noGrp="1"/>
          </p:cNvSpPr>
          <p:nvPr/>
        </p:nvSpPr>
        <p:spPr bwMode="auto">
          <a:xfrm>
            <a:off x="5417820" y="876924"/>
            <a:ext cx="2971800" cy="9906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 descr="21"/>
          <p:cNvSpPr>
            <a:spLocks noGrp="1"/>
          </p:cNvSpPr>
          <p:nvPr/>
        </p:nvSpPr>
        <p:spPr bwMode="auto">
          <a:xfrm>
            <a:off x="937212" y="267346"/>
            <a:ext cx="2971800" cy="990600"/>
          </a:xfrm>
          <a:prstGeom prst="horizontalScrol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32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1699736"/>
            <a:ext cx="1828800" cy="1828800"/>
          </a:xfrm>
          <a:prstGeom prst="roundRect">
            <a:avLst>
              <a:gd name="adj" fmla="val 11111"/>
            </a:avLst>
          </a:prstGeom>
          <a:blipFill>
            <a:blip r:embed="rId4"/>
            <a:tile tx="0" ty="0" sx="100000" sy="100000" flip="none" algn="tl"/>
          </a:blipFill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Frame 7"/>
          <p:cNvSpPr/>
          <p:nvPr/>
        </p:nvSpPr>
        <p:spPr>
          <a:xfrm>
            <a:off x="228600" y="3733800"/>
            <a:ext cx="4343400" cy="2971800"/>
          </a:xfrm>
          <a:prstGeom prst="frame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227789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উল্লাহ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রাজামেহার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উচ্চ বিদ্যালয়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দেবিদ্বার,কুমিল্লা</a:t>
            </a:r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০১৯৯২৩৯৬৫৩৬</a:t>
            </a:r>
          </a:p>
          <a:p>
            <a:endParaRPr lang="en-US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89912" y="1616868"/>
            <a:ext cx="838200" cy="1257300"/>
          </a:xfrm>
          <a:prstGeom prst="rect">
            <a:avLst/>
          </a:prstGeom>
        </p:spPr>
      </p:pic>
      <p:pic>
        <p:nvPicPr>
          <p:cNvPr id="11" name="Picture 10" descr="1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12" y="1731168"/>
            <a:ext cx="838200" cy="1257300"/>
          </a:xfrm>
          <a:prstGeom prst="rect">
            <a:avLst/>
          </a:prstGeom>
        </p:spPr>
      </p:pic>
      <p:pic>
        <p:nvPicPr>
          <p:cNvPr id="12" name="Picture 11" descr="1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5029200"/>
            <a:ext cx="838200" cy="1257300"/>
          </a:xfrm>
          <a:prstGeom prst="rect">
            <a:avLst/>
          </a:prstGeom>
        </p:spPr>
      </p:pic>
      <p:sp>
        <p:nvSpPr>
          <p:cNvPr id="13" name="Rounded Rectangle 12" descr="Sunset"/>
          <p:cNvSpPr>
            <a:spLocks noChangeArrowheads="1"/>
          </p:cNvSpPr>
          <p:nvPr/>
        </p:nvSpPr>
        <p:spPr bwMode="auto">
          <a:xfrm>
            <a:off x="5085108" y="1510551"/>
            <a:ext cx="3505200" cy="2743200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57150" algn="ctr">
            <a:solidFill>
              <a:srgbClr val="FF6600"/>
            </a:solidFill>
            <a:round/>
            <a:headEnd/>
            <a:tailEnd/>
          </a:ln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6ষ্ঠ</a:t>
            </a:r>
            <a:endParaRPr lang="bn-BD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BD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শিরোনামঃপাখির কাছে ফুলের কাছে </a:t>
            </a:r>
          </a:p>
          <a:p>
            <a:pPr algn="ctr"/>
            <a:r>
              <a:rPr lang="en-US" sz="2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18/10/২০20</a:t>
            </a:r>
            <a:endParaRPr lang="bn-BD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1" descr="Sunset"/>
          <p:cNvSpPr>
            <a:spLocks noGrp="1"/>
          </p:cNvSpPr>
          <p:nvPr/>
        </p:nvSpPr>
        <p:spPr bwMode="auto">
          <a:xfrm>
            <a:off x="5351808" y="770607"/>
            <a:ext cx="2971800" cy="9906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8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7924800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2968388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দিঘির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উঠল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78997"/>
            <a:ext cx="7924800" cy="23408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6119" y="603686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জুড়লো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কলরব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1"/>
            <a:ext cx="800100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2254156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62042"/>
            <a:ext cx="8001000" cy="27529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5715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9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26158"/>
            <a:ext cx="1905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মূ্লভাব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শীর্ষক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নিসর্গপ্রেম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মমত্বের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255229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সৌন্দর্যের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আত্নীয়,সখা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মনোরম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জীব-প্রকৃতির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নিবিড়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 descr="Wallpaper04935"/>
          <p:cNvSpPr>
            <a:spLocks noChangeArrowheads="1"/>
          </p:cNvSpPr>
          <p:nvPr/>
        </p:nvSpPr>
        <p:spPr bwMode="auto">
          <a:xfrm>
            <a:off x="457200" y="4267200"/>
            <a:ext cx="8305800" cy="990600"/>
          </a:xfrm>
          <a:prstGeom prst="roundRect">
            <a:avLst>
              <a:gd name="adj" fmla="val 28491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24" name="Picture 7" descr="Untitled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447800"/>
            <a:ext cx="35814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 descr="Water droplets"/>
          <p:cNvSpPr>
            <a:spLocks noChangeArrowheads="1"/>
          </p:cNvSpPr>
          <p:nvPr/>
        </p:nvSpPr>
        <p:spPr bwMode="auto">
          <a:xfrm>
            <a:off x="2743200" y="3810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4881" y="56509"/>
            <a:ext cx="18538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103992"/>
            <a:ext cx="4191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দরবার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9972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সালিশ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2353" y="169972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1658961"/>
            <a:ext cx="1434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কোলাহল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166199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রাজসভা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 rot="11705263">
            <a:off x="3457612" y="1667212"/>
            <a:ext cx="277109" cy="518692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" y="521919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1439555" y="1636451"/>
            <a:ext cx="38100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946105" y="1693316"/>
            <a:ext cx="38100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5490381" y="1640086"/>
            <a:ext cx="38100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1617" y="2249686"/>
            <a:ext cx="53965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কলরব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103" y="2861224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স্তম্ভ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3053" y="2910817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কোলাহল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3701" y="2902348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সমাহার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8761" y="2910817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1098362" y="2885992"/>
            <a:ext cx="358537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6861555" y="2877523"/>
            <a:ext cx="358537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3146587" y="2861565"/>
            <a:ext cx="358537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>
            <a:off x="4267200" y="4800600"/>
            <a:ext cx="54592" cy="762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Half Frame 25"/>
          <p:cNvSpPr/>
          <p:nvPr/>
        </p:nvSpPr>
        <p:spPr>
          <a:xfrm>
            <a:off x="5998761" y="4038600"/>
            <a:ext cx="83592" cy="1524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Half Frame 26"/>
          <p:cNvSpPr/>
          <p:nvPr/>
        </p:nvSpPr>
        <p:spPr>
          <a:xfrm rot="17363913" flipV="1">
            <a:off x="5179435" y="3013179"/>
            <a:ext cx="634838" cy="264049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1617" y="3497386"/>
            <a:ext cx="666920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102" y="4096961"/>
            <a:ext cx="204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১৯৩৩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1290" y="4075830"/>
            <a:ext cx="204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১৯৩৫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23838" y="4019469"/>
            <a:ext cx="204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১৯৩৬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74082" y="4080975"/>
            <a:ext cx="204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১৯৩৪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Multiply 37"/>
          <p:cNvSpPr/>
          <p:nvPr/>
        </p:nvSpPr>
        <p:spPr>
          <a:xfrm>
            <a:off x="1930904" y="4026090"/>
            <a:ext cx="381000" cy="73934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912311" y="4027262"/>
            <a:ext cx="301483" cy="6626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Multiply 39"/>
          <p:cNvSpPr/>
          <p:nvPr/>
        </p:nvSpPr>
        <p:spPr>
          <a:xfrm>
            <a:off x="5483588" y="4026090"/>
            <a:ext cx="387793" cy="62477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Half Frame 41"/>
          <p:cNvSpPr/>
          <p:nvPr/>
        </p:nvSpPr>
        <p:spPr>
          <a:xfrm rot="11305111">
            <a:off x="7276940" y="3825218"/>
            <a:ext cx="255195" cy="702575"/>
          </a:xfrm>
          <a:prstGeom prst="half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47098" y="4076282"/>
            <a:ext cx="1469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১৯৩৫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89891" y="4081427"/>
            <a:ext cx="148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১৯৩৪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" y="4620181"/>
            <a:ext cx="7239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৪।পাখির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6728" y="550789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21888" y="548020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কায়কোবাদ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68077" y="545349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90688" y="5424466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Multiply 50"/>
          <p:cNvSpPr/>
          <p:nvPr/>
        </p:nvSpPr>
        <p:spPr>
          <a:xfrm>
            <a:off x="8823067" y="5353922"/>
            <a:ext cx="406021" cy="660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ultiply 51"/>
          <p:cNvSpPr/>
          <p:nvPr/>
        </p:nvSpPr>
        <p:spPr>
          <a:xfrm>
            <a:off x="3594441" y="5397767"/>
            <a:ext cx="406021" cy="660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ultiply 52"/>
          <p:cNvSpPr/>
          <p:nvPr/>
        </p:nvSpPr>
        <p:spPr>
          <a:xfrm>
            <a:off x="1871763" y="5399886"/>
            <a:ext cx="406021" cy="6608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alf Frame 53"/>
          <p:cNvSpPr/>
          <p:nvPr/>
        </p:nvSpPr>
        <p:spPr>
          <a:xfrm rot="11810007">
            <a:off x="5700961" y="5269390"/>
            <a:ext cx="235244" cy="691416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7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3" grpId="0" animBg="1"/>
      <p:bldP spid="24" grpId="0" animBg="1"/>
      <p:bldP spid="27" grpId="0" animBg="1"/>
      <p:bldP spid="28" grpId="0" animBg="1"/>
      <p:bldP spid="29" grpId="0"/>
      <p:bldP spid="31" grpId="0"/>
      <p:bldP spid="38" grpId="0" animBg="1"/>
      <p:bldP spid="39" grpId="0" animBg="1"/>
      <p:bldP spid="40" grpId="0" animBg="1"/>
      <p:bldP spid="42" grpId="0" animBg="1"/>
      <p:bldP spid="44" grpId="0"/>
      <p:bldP spid="45" grpId="0"/>
      <p:bldP spid="46" grpId="0" animBg="1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7" descr="images ncc-0017   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0"/>
            <a:ext cx="4191000" cy="2787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2741613" y="379413"/>
            <a:ext cx="3046412" cy="8255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 descr="diving_1024x768"/>
          <p:cNvSpPr>
            <a:spLocks noChangeArrowheads="1"/>
          </p:cNvSpPr>
          <p:nvPr/>
        </p:nvSpPr>
        <p:spPr bwMode="auto">
          <a:xfrm>
            <a:off x="228600" y="4800600"/>
            <a:ext cx="8610600" cy="990600"/>
          </a:xfrm>
          <a:prstGeom prst="roundRect">
            <a:avLst>
              <a:gd name="adj" fmla="val 28491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পল্লী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ফুটেঠে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28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0"/>
            <a:ext cx="9010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index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654" y="1992863"/>
            <a:ext cx="7838527" cy="4058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Content related files\New folder\par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41910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5" descr="_B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00200"/>
            <a:ext cx="40386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9" name="Picture 6" descr="index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114800"/>
            <a:ext cx="4191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:\Content related files\New folder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114800"/>
            <a:ext cx="4038600" cy="232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6" name="AutoShape 7" descr="Blue hills"/>
          <p:cNvSpPr>
            <a:spLocks noChangeArrowheads="1"/>
          </p:cNvSpPr>
          <p:nvPr/>
        </p:nvSpPr>
        <p:spPr bwMode="auto">
          <a:xfrm>
            <a:off x="1905000" y="457200"/>
            <a:ext cx="5105400" cy="9144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দেখতে  পাচ্ছি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Content related files\images.jpgo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47800"/>
            <a:ext cx="385445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8" descr="images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38600"/>
            <a:ext cx="3810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9" descr="images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447800"/>
            <a:ext cx="3886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6" descr="S + 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038600"/>
            <a:ext cx="38100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E:\Content related files\images.jpgo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3747" y="1295400"/>
            <a:ext cx="385445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images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147" y="1295400"/>
            <a:ext cx="3886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6" descr="S + 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3747" y="3886200"/>
            <a:ext cx="38100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AutoShape 7" descr="Blue hills"/>
          <p:cNvSpPr>
            <a:spLocks noChangeArrowheads="1"/>
          </p:cNvSpPr>
          <p:nvPr/>
        </p:nvSpPr>
        <p:spPr bwMode="auto">
          <a:xfrm>
            <a:off x="1905000" y="457200"/>
            <a:ext cx="5105400" cy="9144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দেখতে  পাচ্ছি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5" descr="images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962400"/>
            <a:ext cx="3810000" cy="2362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6" descr="index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40386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6" name="Picture 8" descr="index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962400"/>
            <a:ext cx="3962400" cy="236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Content related files\2_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3810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7" descr="Blue hills"/>
          <p:cNvSpPr>
            <a:spLocks noChangeArrowheads="1"/>
          </p:cNvSpPr>
          <p:nvPr/>
        </p:nvSpPr>
        <p:spPr bwMode="auto">
          <a:xfrm>
            <a:off x="1828800" y="69376"/>
            <a:ext cx="5105400" cy="3810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দেখতে  পাচ্ছি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914400" y="2780437"/>
            <a:ext cx="7239000" cy="28956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1866900" y="267875"/>
            <a:ext cx="5334000" cy="1393062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4524" y="3351074"/>
            <a:ext cx="7239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bn-BD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 </a:t>
            </a:r>
            <a:r>
              <a:rPr lang="bn-BD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মাহমুদ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1" descr="Pink tissue paper"/>
          <p:cNvSpPr>
            <a:spLocks noChangeArrowheads="1"/>
          </p:cNvSpPr>
          <p:nvPr/>
        </p:nvSpPr>
        <p:spPr bwMode="auto">
          <a:xfrm>
            <a:off x="1991886" y="1958474"/>
            <a:ext cx="5218113" cy="738188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 </a:t>
            </a:r>
            <a:r>
              <a:rPr lang="bn-BD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পাখির</a:t>
            </a:r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কাছে </a:t>
            </a:r>
            <a:r>
              <a: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ফুলের কাছে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’’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981200" y="533400"/>
            <a:ext cx="4953000" cy="914400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FF0000"/>
          </a:solidFill>
          <a:ln w="254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 descr="White marble"/>
          <p:cNvSpPr>
            <a:spLocks noChangeArrowheads="1"/>
          </p:cNvSpPr>
          <p:nvPr/>
        </p:nvSpPr>
        <p:spPr bwMode="auto">
          <a:xfrm>
            <a:off x="457200" y="1752600"/>
            <a:ext cx="7010400" cy="820738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…......।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6" descr="Water droplets"/>
          <p:cNvSpPr>
            <a:spLocks noChangeArrowheads="1"/>
          </p:cNvSpPr>
          <p:nvPr/>
        </p:nvSpPr>
        <p:spPr bwMode="auto">
          <a:xfrm>
            <a:off x="457200" y="2971800"/>
            <a:ext cx="8229600" cy="2895600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5715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/>
            <a:r>
              <a:rPr lang="en-US" sz="2800" dirty="0"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২।শব্দার্থ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সকল ধর্মের মানুষই একই মানব জাতি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বনর্না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05000"/>
            <a:ext cx="3124200" cy="283195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Down Arrow 5"/>
          <p:cNvSpPr/>
          <p:nvPr/>
        </p:nvSpPr>
        <p:spPr>
          <a:xfrm rot="10800000">
            <a:off x="4443984" y="1536192"/>
            <a:ext cx="484632" cy="3688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7243592">
            <a:off x="2851142" y="2333412"/>
            <a:ext cx="484632" cy="3688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868204">
            <a:off x="3098938" y="4164731"/>
            <a:ext cx="484632" cy="3688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9976012">
            <a:off x="5238970" y="4552555"/>
            <a:ext cx="484632" cy="3688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4230450">
            <a:off x="6006084" y="2311434"/>
            <a:ext cx="484632" cy="3688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543128" y="-177371"/>
            <a:ext cx="2286343" cy="1635942"/>
            <a:chOff x="3516477" y="152403"/>
            <a:chExt cx="2286343" cy="1635942"/>
          </a:xfrm>
        </p:grpSpPr>
        <p:sp>
          <p:nvSpPr>
            <p:cNvPr id="13" name="Oval 12"/>
            <p:cNvSpPr/>
            <p:nvPr/>
          </p:nvSpPr>
          <p:spPr>
            <a:xfrm>
              <a:off x="3516477" y="152404"/>
              <a:ext cx="2286343" cy="163594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3516477" y="152403"/>
              <a:ext cx="2050803" cy="1635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latin typeface="NikoshBAN" pitchFamily="2" charset="0"/>
                  <a:cs typeface="NikoshBAN" pitchFamily="2" charset="0"/>
                </a:rPr>
                <a:t>১৯৩৬ সালে ব্রাহ্মনবাড়িয়া</a:t>
              </a:r>
              <a:r>
                <a:rPr lang="en-US" sz="2400" b="1" kern="1200" dirty="0" smtClean="0"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en-US" sz="2400" b="1" kern="1200" dirty="0" err="1" smtClean="0">
                  <a:latin typeface="NikoshBAN" pitchFamily="2" charset="0"/>
                  <a:cs typeface="NikoshBAN" pitchFamily="2" charset="0"/>
                </a:rPr>
                <a:t>মোড়াইল</a:t>
              </a:r>
              <a:r>
                <a:rPr lang="en-US" sz="24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latin typeface="NikoshBAN" pitchFamily="2" charset="0"/>
                  <a:cs typeface="NikoshBAN" pitchFamily="2" charset="0"/>
                </a:rPr>
                <a:t>গ্রামে</a:t>
              </a:r>
              <a:r>
                <a:rPr lang="bn-BD" sz="2400" b="1" kern="1200" dirty="0" smtClean="0">
                  <a:latin typeface="NikoshBAN" pitchFamily="2" charset="0"/>
                  <a:cs typeface="NikoshBAN" pitchFamily="2" charset="0"/>
                </a:rPr>
                <a:t> জন্মগ্রহন করেন</a:t>
              </a:r>
              <a:r>
                <a:rPr lang="en-US" sz="2400" b="1" kern="1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43229" y="762284"/>
            <a:ext cx="1916624" cy="1916624"/>
            <a:chOff x="5867388" y="2546892"/>
            <a:chExt cx="1916624" cy="1916624"/>
          </a:xfrm>
        </p:grpSpPr>
        <p:sp>
          <p:nvSpPr>
            <p:cNvPr id="16" name="Oval 15"/>
            <p:cNvSpPr/>
            <p:nvPr/>
          </p:nvSpPr>
          <p:spPr>
            <a:xfrm>
              <a:off x="5867388" y="2546892"/>
              <a:ext cx="1916624" cy="191662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6148071" y="2827575"/>
              <a:ext cx="1355258" cy="13552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200" b="1" kern="1200" dirty="0" smtClean="0">
                  <a:latin typeface="NikoshBAN" pitchFamily="2" charset="0"/>
                  <a:cs typeface="NikoshBAN" pitchFamily="2" charset="0"/>
                </a:rPr>
                <a:t>সাংবাদিকতা ও চাকুরি  করতেন</a:t>
              </a:r>
              <a:endParaRPr lang="en-US" sz="22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66612" y="1219200"/>
            <a:ext cx="1916624" cy="1764253"/>
            <a:chOff x="4038600" y="4571994"/>
            <a:chExt cx="1916624" cy="1764253"/>
          </a:xfrm>
        </p:grpSpPr>
        <p:sp>
          <p:nvSpPr>
            <p:cNvPr id="19" name="Oval 18"/>
            <p:cNvSpPr/>
            <p:nvPr/>
          </p:nvSpPr>
          <p:spPr>
            <a:xfrm>
              <a:off x="4038600" y="4571994"/>
              <a:ext cx="1916624" cy="176425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4319283" y="4830363"/>
              <a:ext cx="1355258" cy="12475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200" b="1" kern="1200" dirty="0" smtClean="0">
                  <a:latin typeface="NikoshBAN" pitchFamily="2" charset="0"/>
                  <a:cs typeface="NikoshBAN" pitchFamily="2" charset="0"/>
                </a:rPr>
                <a:t>১৯৯৫ সালে অবসর</a:t>
              </a:r>
              <a:r>
                <a:rPr lang="en-US" sz="2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200" b="1" kern="1200" dirty="0" err="1" smtClean="0">
                  <a:latin typeface="NikoshBAN" pitchFamily="2" charset="0"/>
                  <a:cs typeface="NikoshBAN" pitchFamily="2" charset="0"/>
                </a:rPr>
                <a:t>গ্রহন</a:t>
              </a:r>
              <a:r>
                <a:rPr lang="bn-BD" sz="2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200" b="1" kern="1200" dirty="0" err="1" smtClean="0"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200" b="1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2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81600" y="4821256"/>
            <a:ext cx="2667000" cy="1916624"/>
            <a:chOff x="1143000" y="4158724"/>
            <a:chExt cx="1916624" cy="1916624"/>
          </a:xfrm>
        </p:grpSpPr>
        <p:sp>
          <p:nvSpPr>
            <p:cNvPr id="22" name="Oval 21"/>
            <p:cNvSpPr/>
            <p:nvPr/>
          </p:nvSpPr>
          <p:spPr>
            <a:xfrm>
              <a:off x="1143000" y="4158724"/>
              <a:ext cx="1916624" cy="191662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23" name="Oval 4"/>
            <p:cNvSpPr/>
            <p:nvPr/>
          </p:nvSpPr>
          <p:spPr>
            <a:xfrm>
              <a:off x="1423683" y="4439407"/>
              <a:ext cx="1355258" cy="1355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শিল্পকলা </a:t>
              </a:r>
              <a:r>
                <a:rPr lang="bn-BD" sz="28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একাডেমির পরিচালক ছিলেন ।</a:t>
              </a:r>
              <a:endParaRPr lang="en-US" sz="28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65535" y="4113281"/>
            <a:ext cx="2233040" cy="1916624"/>
            <a:chOff x="685805" y="1588580"/>
            <a:chExt cx="2233040" cy="1916624"/>
          </a:xfrm>
        </p:grpSpPr>
        <p:sp>
          <p:nvSpPr>
            <p:cNvPr id="25" name="Oval 24"/>
            <p:cNvSpPr/>
            <p:nvPr/>
          </p:nvSpPr>
          <p:spPr>
            <a:xfrm>
              <a:off x="685805" y="1588580"/>
              <a:ext cx="2233040" cy="191662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1012826" y="1869263"/>
              <a:ext cx="1578998" cy="1355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200" b="1" kern="1200" dirty="0" smtClean="0">
                  <a:latin typeface="NikoshBAN" pitchFamily="2" charset="0"/>
                  <a:cs typeface="NikoshBAN" pitchFamily="2" charset="0"/>
                </a:rPr>
                <a:t>গণকন্ঠ ও কর্নফুলির</a:t>
              </a:r>
              <a:r>
                <a:rPr lang="en-US" sz="2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200" b="1" kern="1200" dirty="0" err="1" smtClean="0">
                  <a:latin typeface="NikoshBAN" pitchFamily="2" charset="0"/>
                  <a:cs typeface="NikoshBAN" pitchFamily="2" charset="0"/>
                </a:rPr>
                <a:t>পত্রিকার</a:t>
              </a:r>
              <a:r>
                <a:rPr lang="en-US" sz="2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200" b="1" kern="1200" dirty="0" smtClean="0">
                  <a:latin typeface="NikoshBAN" pitchFamily="2" charset="0"/>
                  <a:cs typeface="NikoshBAN" pitchFamily="2" charset="0"/>
                </a:rPr>
                <a:t> সম্পাদক ছিলেন।</a:t>
              </a:r>
              <a:endParaRPr lang="en-US" sz="2200" kern="12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52404" y="3737264"/>
            <a:ext cx="213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1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09600" y="16764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>
                <a:latin typeface="NikoshBAN" pitchFamily="2" charset="0"/>
                <a:cs typeface="NikoshBAN" pitchFamily="2" charset="0"/>
              </a:rPr>
              <a:t>মিনার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6"/>
          <p:cNvSpPr>
            <a:spLocks noChangeArrowheads="1"/>
          </p:cNvSpPr>
          <p:nvPr/>
        </p:nvSpPr>
        <p:spPr bwMode="auto">
          <a:xfrm>
            <a:off x="685800" y="29718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>
                <a:latin typeface="NikoshBAN" pitchFamily="2" charset="0"/>
                <a:cs typeface="NikoshBAN" pitchFamily="2" charset="0"/>
              </a:rPr>
              <a:t>গির্জে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6"/>
          <p:cNvSpPr>
            <a:spLocks noChangeArrowheads="1"/>
          </p:cNvSpPr>
          <p:nvPr/>
        </p:nvSpPr>
        <p:spPr bwMode="auto">
          <a:xfrm>
            <a:off x="685800" y="42672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>
                <a:latin typeface="NikoshBAN" pitchFamily="2" charset="0"/>
                <a:cs typeface="NikoshBAN" pitchFamily="2" charset="0"/>
              </a:rPr>
              <a:t>চৌকিদার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6"/>
          <p:cNvSpPr>
            <a:spLocks noChangeArrowheads="1"/>
          </p:cNvSpPr>
          <p:nvPr/>
        </p:nvSpPr>
        <p:spPr bwMode="auto">
          <a:xfrm>
            <a:off x="5257800" y="1676400"/>
            <a:ext cx="2895600" cy="7445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bn-BD" sz="3200">
                <a:latin typeface="NikoshBAN" pitchFamily="2" charset="0"/>
                <a:cs typeface="NikoshBAN" pitchFamily="2" charset="0"/>
              </a:rPr>
              <a:t>মসজিদের উচু স্তম্ব</a:t>
            </a:r>
            <a:endParaRPr lang="en-US" sz="6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6"/>
          <p:cNvSpPr>
            <a:spLocks noChangeArrowheads="1"/>
          </p:cNvSpPr>
          <p:nvPr/>
        </p:nvSpPr>
        <p:spPr bwMode="auto">
          <a:xfrm>
            <a:off x="5410200" y="2819400"/>
            <a:ext cx="28956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2800">
                <a:latin typeface="NikoshBAN" pitchFamily="2" charset="0"/>
                <a:cs typeface="NikoshBAN" pitchFamily="2" charset="0"/>
              </a:rPr>
              <a:t>খ্রীষ্টানদের  উপাশনালয়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6"/>
          <p:cNvSpPr>
            <a:spLocks noChangeArrowheads="1"/>
          </p:cNvSpPr>
          <p:nvPr/>
        </p:nvSpPr>
        <p:spPr bwMode="auto">
          <a:xfrm>
            <a:off x="5334000" y="4191000"/>
            <a:ext cx="2438400" cy="7445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bn-BD" sz="3200">
                <a:latin typeface="NikoshBAN" pitchFamily="2" charset="0"/>
                <a:cs typeface="NikoshBAN" pitchFamily="2" charset="0"/>
              </a:rPr>
              <a:t>দারোয়ান 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04942" y="1640693"/>
            <a:ext cx="1784481" cy="889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097560" y="2857641"/>
            <a:ext cx="1696973" cy="98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/>
          </a:blip>
          <a:srcRect l="35009" t="-1059" r="33932" b="5058"/>
          <a:stretch/>
        </p:blipFill>
        <p:spPr>
          <a:xfrm>
            <a:off x="3135863" y="4077182"/>
            <a:ext cx="1661737" cy="1030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57586" y="5298442"/>
            <a:ext cx="1689759" cy="964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6"/>
          <p:cNvSpPr>
            <a:spLocks noChangeArrowheads="1"/>
          </p:cNvSpPr>
          <p:nvPr/>
        </p:nvSpPr>
        <p:spPr bwMode="auto">
          <a:xfrm>
            <a:off x="762000" y="54864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6"/>
          <p:cNvSpPr>
            <a:spLocks noChangeArrowheads="1"/>
          </p:cNvSpPr>
          <p:nvPr/>
        </p:nvSpPr>
        <p:spPr bwMode="auto">
          <a:xfrm>
            <a:off x="5486400" y="5334000"/>
            <a:ext cx="2438400" cy="7445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>
                <a:latin typeface="NikoshBAN" pitchFamily="2" charset="0"/>
                <a:cs typeface="NikoshBAN" pitchFamily="2" charset="0"/>
              </a:rPr>
              <a:t>কোলাহল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" descr="White marble"/>
          <p:cNvSpPr>
            <a:spLocks noChangeArrowheads="1"/>
          </p:cNvSpPr>
          <p:nvPr/>
        </p:nvSpPr>
        <p:spPr bwMode="auto">
          <a:xfrm>
            <a:off x="2743200" y="381000"/>
            <a:ext cx="3044825" cy="80645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38100" algn="ctr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10/18/2020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6" grpId="0" animBg="1"/>
      <p:bldP spid="8" grpId="0" animBg="1"/>
      <p:bldP spid="9" grpId="0" animBg="1"/>
      <p:bldP spid="2" grpId="0" animBg="1"/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798</Words>
  <Application>Microsoft Office PowerPoint</Application>
  <PresentationFormat>On-screen Show (4:3)</PresentationFormat>
  <Paragraphs>211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Mohammad Rabiullah</cp:lastModifiedBy>
  <cp:revision>52</cp:revision>
  <dcterms:created xsi:type="dcterms:W3CDTF">2006-08-16T00:00:00Z</dcterms:created>
  <dcterms:modified xsi:type="dcterms:W3CDTF">2020-10-18T01:20:51Z</dcterms:modified>
</cp:coreProperties>
</file>