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59" r:id="rId8"/>
    <p:sldId id="262" r:id="rId9"/>
    <p:sldId id="263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B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CC68-8994-4E57-9668-7392CA21C63B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2DCC-FFAD-4C75-B54F-4C829296D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8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CC68-8994-4E57-9668-7392CA21C63B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2DCC-FFAD-4C75-B54F-4C829296D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2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CC68-8994-4E57-9668-7392CA21C63B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2DCC-FFAD-4C75-B54F-4C829296D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4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CC68-8994-4E57-9668-7392CA21C63B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2DCC-FFAD-4C75-B54F-4C829296D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6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CC68-8994-4E57-9668-7392CA21C63B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2DCC-FFAD-4C75-B54F-4C829296D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8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CC68-8994-4E57-9668-7392CA21C63B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2DCC-FFAD-4C75-B54F-4C829296D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CC68-8994-4E57-9668-7392CA21C63B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2DCC-FFAD-4C75-B54F-4C829296D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CC68-8994-4E57-9668-7392CA21C63B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2DCC-FFAD-4C75-B54F-4C829296D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5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CC68-8994-4E57-9668-7392CA21C63B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2DCC-FFAD-4C75-B54F-4C829296D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6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CC68-8994-4E57-9668-7392CA21C63B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2DCC-FFAD-4C75-B54F-4C829296D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6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CC68-8994-4E57-9668-7392CA21C63B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2DCC-FFAD-4C75-B54F-4C829296D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8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FCC68-8994-4E57-9668-7392CA21C63B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22DCC-FFAD-4C75-B54F-4C829296D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4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e059r1tb1H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19OmRucn4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194" y="399260"/>
            <a:ext cx="4586748" cy="70788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4" y="1183939"/>
            <a:ext cx="11253019" cy="573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9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7204" y="174239"/>
            <a:ext cx="2993922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খাবার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67" y="863129"/>
            <a:ext cx="4291565" cy="2234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78" y="174239"/>
            <a:ext cx="4625101" cy="2673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67" y="3558826"/>
            <a:ext cx="4133991" cy="2542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498" y="3379019"/>
            <a:ext cx="4420352" cy="2207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0812" y="3097161"/>
            <a:ext cx="240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বাঁশের কোড়ল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0812" y="6321972"/>
            <a:ext cx="278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 ও মাছ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55725" y="267674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9382" y="5782913"/>
            <a:ext cx="128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79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99" y="-144643"/>
            <a:ext cx="9207062" cy="1894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8" y="2286000"/>
            <a:ext cx="4823593" cy="44123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6" y="2286000"/>
            <a:ext cx="3200400" cy="4412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92" y="2285999"/>
            <a:ext cx="3152938" cy="4412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4487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8520" y="329763"/>
            <a:ext cx="9585434" cy="2369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বাড়িঃ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 গারো জনগোষ্ঠীর লোকেরা নদীর তীরে লম্বা এক ধরনের বাড়ি তৈরি করতেন যা নকমান্দি নামে পরিচিত। তবে বর্তমানে তাঁরা অন্যদের মতোই করোগেটেড টিন এবং অন্যান্য উপকরণ দিয়ে বাড়ি তৈরি করেন।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9" y="3327261"/>
            <a:ext cx="5517931" cy="32839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08" y="3327261"/>
            <a:ext cx="6131847" cy="32839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6177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31830" r="41284" b="-1400"/>
          <a:stretch/>
        </p:blipFill>
        <p:spPr>
          <a:xfrm>
            <a:off x="282498" y="3495907"/>
            <a:ext cx="5675586" cy="33620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104" y="0"/>
            <a:ext cx="37837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863" y="3436883"/>
            <a:ext cx="5613806" cy="32161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7028" y="1765874"/>
            <a:ext cx="4966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www.youtube.com/watch?v=e059r1tb1H8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6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881" y="4493172"/>
            <a:ext cx="10137229" cy="132343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বল?উৎসবটির নাম কি?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044967" y="910459"/>
            <a:ext cx="2412124" cy="1647498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099" y="236483"/>
            <a:ext cx="4240929" cy="3241619"/>
          </a:xfrm>
          <a:prstGeom prst="roundRect">
            <a:avLst>
              <a:gd name="adj" fmla="val 11111"/>
            </a:avLst>
          </a:prstGeom>
          <a:ln w="28575" cap="rnd"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1" y="236485"/>
            <a:ext cx="4540469" cy="3241618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332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813035" y="0"/>
            <a:ext cx="4824248" cy="2554014"/>
          </a:xfrm>
          <a:prstGeom prst="star5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076" y="354400"/>
            <a:ext cx="4663407" cy="2199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2607" y="3246075"/>
            <a:ext cx="11366938" cy="1323439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 জনগোষ্ঠী কত বছর পূর্বে এদেশে বসবাস শুরু করে?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 ভাষার নাম কি? বেশির ভাগ গারো কোন ধর্মাবলম্বী?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31" y="5261575"/>
            <a:ext cx="985344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8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 r="50833" b="24444"/>
          <a:stretch/>
        </p:blipFill>
        <p:spPr>
          <a:xfrm>
            <a:off x="7756634" y="2380593"/>
            <a:ext cx="4272455" cy="3028210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47697" y="504497"/>
            <a:ext cx="4950371" cy="70788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মূল্যায়ন/মৌখিক ও লিখিত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5573" y="2238704"/>
            <a:ext cx="6369270" cy="3170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সমাজ ব্যবস্থা কিরূপ?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তাঁদের আদি ধর্মের নাম কি?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তাঁদের প্রধান খাবার কি কি?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তাঁরা কেমন বাড়িতে বসবাস করে বর্ণনা কর?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1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4398579" y="674524"/>
            <a:ext cx="5407573" cy="851338"/>
          </a:xfrm>
          <a:prstGeom prst="ribbon2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Open &lt;strong&gt;house&lt;/strong&gt; &lt;strong&gt;tiny&lt;/strong&gt; &lt;strong&gt;house&lt;/strong&gt; design - Appropedia: The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80"/>
          <a:stretch/>
        </p:blipFill>
        <p:spPr>
          <a:xfrm>
            <a:off x="155028" y="173421"/>
            <a:ext cx="3810000" cy="2704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Horizontal Scroll 3"/>
          <p:cNvSpPr/>
          <p:nvPr/>
        </p:nvSpPr>
        <p:spPr>
          <a:xfrm>
            <a:off x="3026980" y="3090041"/>
            <a:ext cx="8434552" cy="211258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 ঐতিহ্যবাহী উৎসব সম্পর্কে পাঁচটি বাক্য লিখে আনবে</a:t>
            </a:r>
            <a:r>
              <a:rPr lang="bn-BD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3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8959" y="157656"/>
            <a:ext cx="3894082" cy="7078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46" y="1142219"/>
            <a:ext cx="7204842" cy="4573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164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12309" y="2433484"/>
            <a:ext cx="4748981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খাদিজা নাসরীন</a:t>
            </a:r>
          </a:p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বালুয়াকান্দি ২ স প্রা বি</a:t>
            </a:r>
          </a:p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রায়পুরা,নরসিংদী।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2758966" y="220717"/>
            <a:ext cx="6306206" cy="740980"/>
          </a:xfrm>
          <a:prstGeom prst="ribbon2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23848" y="1803128"/>
            <a:ext cx="3626068" cy="381525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8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1100" y="411725"/>
            <a:ext cx="3864078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1100" y="1833716"/>
            <a:ext cx="6858000" cy="295465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শ্রেণিঃ পঞ্চম</a:t>
            </a:r>
          </a:p>
          <a:p>
            <a:pPr algn="ctr"/>
            <a:r>
              <a:rPr lang="bn-BD" sz="2800" dirty="0" smtClean="0"/>
              <a:t>বিষয়ঃ বাংলাদেশ ও বিশ্ব পরিচয়</a:t>
            </a:r>
          </a:p>
          <a:p>
            <a:pPr algn="ctr"/>
            <a:r>
              <a:rPr lang="bn-BD" sz="2800" dirty="0" smtClean="0"/>
              <a:t>অ</a:t>
            </a:r>
            <a:r>
              <a:rPr lang="en-US" sz="2800" dirty="0" smtClean="0"/>
              <a:t>ধ্যায়ঃ১১</a:t>
            </a:r>
          </a:p>
          <a:p>
            <a:pPr algn="ctr"/>
            <a:r>
              <a:rPr lang="en-US" sz="2800" dirty="0" err="1" smtClean="0"/>
              <a:t>মূলপাঠঃ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বাংলাদেশের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ক্ষুদ্র</a:t>
            </a:r>
            <a:r>
              <a:rPr lang="en-US" sz="2800" dirty="0" smtClean="0"/>
              <a:t>  </a:t>
            </a:r>
            <a:r>
              <a:rPr lang="en-US" sz="2800" dirty="0" err="1" smtClean="0"/>
              <a:t>নৃ-গোষ্ঠী</a:t>
            </a:r>
            <a:endParaRPr lang="en-US" sz="2800" dirty="0" smtClean="0"/>
          </a:p>
          <a:p>
            <a:pPr algn="ctr"/>
            <a:r>
              <a:rPr lang="en-US" sz="2800" dirty="0" smtClean="0"/>
              <a:t>সময়ঃ৪০ </a:t>
            </a:r>
            <a:r>
              <a:rPr lang="en-US" sz="2800" dirty="0" err="1" smtClean="0"/>
              <a:t>মিনিট</a:t>
            </a:r>
            <a:endParaRPr lang="en-US" sz="2800" dirty="0" smtClean="0"/>
          </a:p>
          <a:p>
            <a:pPr algn="ctr"/>
            <a:r>
              <a:rPr lang="en-US" sz="2800" dirty="0" smtClean="0"/>
              <a:t>তারিখঃ১৭।১০।২০২০।</a:t>
            </a:r>
            <a:endParaRPr lang="bn-BD" sz="2800" dirty="0" smtClean="0"/>
          </a:p>
          <a:p>
            <a:pPr algn="ctr"/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7" y="1224224"/>
            <a:ext cx="3333134" cy="444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0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6310" y="280219"/>
            <a:ext cx="4380271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&lt;strong&gt;Garo&lt;/strong&gt; (série télévisée d'animation) — Wikipé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297" y="4108042"/>
            <a:ext cx="5914103" cy="2181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5022" y="1578577"/>
            <a:ext cx="9899726" cy="212365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জাতি,শ্রেণি,ধর্ম,বর্ণ,গোষ্ঠী,ছোট-বড়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নির্বিশেষে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২.১.৮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26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7535" y="117987"/>
            <a:ext cx="402936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n19OmRucn4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21974" y="1371600"/>
            <a:ext cx="7211961" cy="50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6813" y="235974"/>
            <a:ext cx="4866968" cy="707886"/>
          </a:xfrm>
          <a:prstGeom prst="rect">
            <a:avLst/>
          </a:prstGeom>
          <a:solidFill>
            <a:srgbClr val="87B9E1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File:Dance at the Wangala Festival of Mandi indigenou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492" y="1651819"/>
            <a:ext cx="4494508" cy="5043949"/>
          </a:xfrm>
          <a:prstGeom prst="rect">
            <a:avLst/>
          </a:prstGeom>
        </p:spPr>
      </p:pic>
      <p:pic>
        <p:nvPicPr>
          <p:cNvPr id="9" name="Picture 8" descr="&lt;strong&gt;Garo&lt;/strong&gt; people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5" y="-44552"/>
            <a:ext cx="3130657" cy="3032171"/>
          </a:xfrm>
          <a:prstGeom prst="rect">
            <a:avLst/>
          </a:prstGeom>
        </p:spPr>
      </p:pic>
      <p:pic>
        <p:nvPicPr>
          <p:cNvPr id="3" name="Picture 2" descr="Tripura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99" y="2987619"/>
            <a:ext cx="3186751" cy="3708149"/>
          </a:xfrm>
          <a:prstGeom prst="rect">
            <a:avLst/>
          </a:prstGeom>
        </p:spPr>
      </p:pic>
      <p:pic>
        <p:nvPicPr>
          <p:cNvPr id="4" name="Picture 3" descr="&lt;strong&gt;Garo&lt;/strong&gt; Tribes, Meghalay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394" y="1651819"/>
            <a:ext cx="4188541" cy="53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50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529" y="866087"/>
            <a:ext cx="5599471" cy="53872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36730"/>
            <a:ext cx="720484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গারোদের অবস্থান সম্পর্কে জানিঃ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996" y="1367784"/>
            <a:ext cx="5377948" cy="830997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ময়মনসিংহ, টাংগাইল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0" y="3368226"/>
            <a:ext cx="5533697" cy="2885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662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40" y="0"/>
            <a:ext cx="12295239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TextBox 2"/>
          <p:cNvSpPr txBox="1"/>
          <p:nvPr/>
        </p:nvSpPr>
        <p:spPr>
          <a:xfrm>
            <a:off x="4247535" y="379973"/>
            <a:ext cx="334788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1626" y="1592826"/>
            <a:ext cx="4999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ক্ষুদ্র জাতিসত্তা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419" y="2619130"/>
            <a:ext cx="3551280" cy="3023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517" y="0"/>
            <a:ext cx="12309987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TextBox 9"/>
          <p:cNvSpPr txBox="1"/>
          <p:nvPr/>
        </p:nvSpPr>
        <p:spPr>
          <a:xfrm>
            <a:off x="4041058" y="379973"/>
            <a:ext cx="355436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9096" y="1329465"/>
            <a:ext cx="61564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ক্ষুদ্র নৃ-গোষ্ঠী- </a:t>
            </a:r>
            <a:r>
              <a:rPr lang="bn-BD" sz="48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</a:p>
          <a:p>
            <a:pPr algn="ctr"/>
            <a:endParaRPr lang="en-US" sz="36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&lt;strong&gt;Garo&lt;/strong&gt; Tribes, Meghalay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096" y="2949306"/>
            <a:ext cx="6507768" cy="30116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050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1" y="1342104"/>
            <a:ext cx="11297264" cy="53241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583858" y="221226"/>
            <a:ext cx="3642852" cy="707886"/>
          </a:xfrm>
          <a:prstGeom prst="rect">
            <a:avLst/>
          </a:prstGeom>
          <a:gradFill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01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221</Words>
  <Application>Microsoft Office PowerPoint</Application>
  <PresentationFormat>Widescreen</PresentationFormat>
  <Paragraphs>48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BALUAKANDI 2</dc:creator>
  <cp:lastModifiedBy>BALUAKANDI 2</cp:lastModifiedBy>
  <cp:revision>126</cp:revision>
  <dcterms:created xsi:type="dcterms:W3CDTF">2020-10-14T11:05:08Z</dcterms:created>
  <dcterms:modified xsi:type="dcterms:W3CDTF">2020-10-23T12:34:15Z</dcterms:modified>
</cp:coreProperties>
</file>