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68" r:id="rId3"/>
    <p:sldId id="270" r:id="rId4"/>
    <p:sldId id="269" r:id="rId5"/>
    <p:sldId id="271" r:id="rId6"/>
    <p:sldId id="259" r:id="rId7"/>
    <p:sldId id="260" r:id="rId8"/>
    <p:sldId id="261" r:id="rId9"/>
    <p:sldId id="272" r:id="rId10"/>
    <p:sldId id="273" r:id="rId11"/>
    <p:sldId id="262" r:id="rId12"/>
    <p:sldId id="264" r:id="rId13"/>
    <p:sldId id="274" r:id="rId14"/>
    <p:sldId id="265" r:id="rId15"/>
    <p:sldId id="266" r:id="rId16"/>
    <p:sldId id="267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1428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F8C27-E67E-4C77-B3BD-603A9616C67B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FA244-D8E1-4FC6-9CF4-452CFA54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8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FA244-D8E1-4FC6-9CF4-452CFA542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5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hadow 3">
  <p:cSld name="Blank · Shadow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4297650" y="5889465"/>
            <a:ext cx="548700" cy="9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5927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3"/>
            </a:gs>
            <a:gs pos="50000">
              <a:schemeClr val="accent3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314333"/>
            <a:ext cx="5563500" cy="1546400"/>
          </a:xfrm>
          <a:prstGeom prst="rect">
            <a:avLst/>
          </a:prstGeom>
          <a:effectLst>
            <a:outerShdw blurRad="14288" dist="28575" dir="7560000" algn="bl" rotWithShape="0">
              <a:srgbClr val="351C75">
                <a:alpha val="24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989939"/>
            <a:ext cx="55635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43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511F4-9291-4415-82A5-8EDBB5B3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2ED1F75-4FAE-426A-B79E-E59A8B253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-16412"/>
            <a:ext cx="9179170" cy="6874412"/>
          </a:xfrm>
        </p:spPr>
      </p:pic>
    </p:spTree>
    <p:extLst>
      <p:ext uri="{BB962C8B-B14F-4D97-AF65-F5344CB8AC3E}">
        <p14:creationId xmlns:p14="http://schemas.microsoft.com/office/powerpoint/2010/main" val="407724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879E9D-6BA3-437A-AECA-DBAF0CDCA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/>
              <a:t>শিক্ষকের</a:t>
            </a:r>
            <a:r>
              <a:rPr lang="en-US" sz="5400" b="1" dirty="0"/>
              <a:t> </a:t>
            </a:r>
            <a:r>
              <a:rPr lang="en-US" sz="5400" b="1" dirty="0" err="1"/>
              <a:t>পাঠ</a:t>
            </a:r>
            <a:endParaRPr lang="en-US" sz="5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38653-1F0D-4AD5-B15E-15C1BF7BDC93}"/>
              </a:ext>
            </a:extLst>
          </p:cNvPr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F8F0E-0978-42E0-80DC-9F6A4906468C}"/>
              </a:ext>
            </a:extLst>
          </p:cNvPr>
          <p:cNvSpPr txBox="1"/>
          <p:nvPr/>
        </p:nvSpPr>
        <p:spPr>
          <a:xfrm>
            <a:off x="304800" y="3631212"/>
            <a:ext cx="493776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গাছে ফুল 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নদী ভরা জল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পাখির কন্ঠে গান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         সকলি তোমার দান।</a:t>
            </a:r>
          </a:p>
          <a:p>
            <a:endParaRPr lang="bn-BD" sz="1600" dirty="0">
              <a:latin typeface="NikoshBAN" pitchFamily="2" charset="0"/>
              <a:cs typeface="NikoshBAN" pitchFamily="2" charset="0"/>
            </a:endParaRPr>
          </a:p>
          <a:p>
            <a:endParaRPr lang="en-US" sz="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E3E00-2AED-4E56-951A-6A0718C14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55" y="1656788"/>
            <a:ext cx="2484305" cy="1517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BECC4-5576-4B6E-88EF-BEBC634E3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6788"/>
            <a:ext cx="2347053" cy="1563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B8987F-990E-4F85-8AC7-D0F2A848D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56788"/>
            <a:ext cx="3087630" cy="1772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FA8B5D-4B20-4EC6-BA7A-834A17F04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0"/>
            <a:ext cx="2593412" cy="26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ক্ষার্থীর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9436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7600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17600" dirty="0"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bn-BD" sz="7300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7300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73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7300" dirty="0">
                <a:latin typeface="NikoshBAN" pitchFamily="2" charset="0"/>
                <a:cs typeface="NikoshBAN" pitchFamily="2" charset="0"/>
              </a:rPr>
              <a:t>- - - - - - - - - - - </a:t>
            </a:r>
            <a:r>
              <a:rPr lang="bn-BD" sz="12800" dirty="0">
                <a:latin typeface="NikoshBAN" pitchFamily="2" charset="0"/>
                <a:cs typeface="NikoshBAN" pitchFamily="2" charset="0"/>
              </a:rPr>
              <a:t>সুফিয়া কামাল</a:t>
            </a:r>
          </a:p>
          <a:p>
            <a:endParaRPr lang="bn-BD" sz="7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2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12800" dirty="0">
                <a:latin typeface="NikoshBAN" pitchFamily="2" charset="0"/>
                <a:cs typeface="NikoshBAN" pitchFamily="2" charset="0"/>
              </a:rPr>
              <a:t>তুলি দুই হাত করি মুনাজাত</a:t>
            </a:r>
          </a:p>
          <a:p>
            <a:pPr marL="0" indent="0">
              <a:buNone/>
            </a:pPr>
            <a:r>
              <a:rPr lang="en-US" sz="12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12800" dirty="0">
                <a:latin typeface="NikoshBAN" pitchFamily="2" charset="0"/>
                <a:cs typeface="NikoshBAN" pitchFamily="2" charset="0"/>
              </a:rPr>
              <a:t>          হে রহিম রহমান</a:t>
            </a:r>
          </a:p>
          <a:p>
            <a:pPr marL="0" indent="0">
              <a:buNone/>
            </a:pPr>
            <a:r>
              <a:rPr lang="en-US" sz="1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12800" dirty="0">
                <a:latin typeface="NikoshBAN" pitchFamily="2" charset="0"/>
                <a:cs typeface="NikoshBAN" pitchFamily="2" charset="0"/>
              </a:rPr>
              <a:t>কত সুন্দর করিয়া ধরণী</a:t>
            </a:r>
          </a:p>
          <a:p>
            <a:pPr marL="0" indent="0">
              <a:buNone/>
            </a:pPr>
            <a:r>
              <a:rPr lang="en-US" sz="1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2800" dirty="0">
                <a:latin typeface="NikoshBAN" pitchFamily="2" charset="0"/>
                <a:cs typeface="NikoshBAN" pitchFamily="2" charset="0"/>
              </a:rPr>
              <a:t>           মোদের করেছ দান</a:t>
            </a:r>
            <a:r>
              <a:rPr lang="bn-BD" sz="9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12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12800" dirty="0">
                <a:latin typeface="NikoshBAN" pitchFamily="2" charset="0"/>
                <a:cs typeface="NikoshBAN" pitchFamily="2" charset="0"/>
              </a:rPr>
              <a:t>গাছে ফুল ফল</a:t>
            </a:r>
          </a:p>
          <a:p>
            <a:pPr marL="0" indent="0">
              <a:buNone/>
            </a:pPr>
            <a:r>
              <a:rPr lang="en-US" sz="1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12800" dirty="0">
                <a:latin typeface="NikoshBAN" pitchFamily="2" charset="0"/>
                <a:cs typeface="NikoshBAN" pitchFamily="2" charset="0"/>
              </a:rPr>
              <a:t>নদী ভরা জল</a:t>
            </a:r>
          </a:p>
          <a:p>
            <a:pPr marL="0" indent="0">
              <a:buNone/>
            </a:pPr>
            <a:r>
              <a:rPr lang="en-US" sz="12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12800" dirty="0">
                <a:latin typeface="NikoshBAN" pitchFamily="2" charset="0"/>
                <a:cs typeface="NikoshBAN" pitchFamily="2" charset="0"/>
              </a:rPr>
              <a:t>পাখির কন্ঠে গান</a:t>
            </a:r>
          </a:p>
          <a:p>
            <a:pPr marL="0" indent="0">
              <a:buNone/>
            </a:pPr>
            <a:r>
              <a:rPr lang="en-US" sz="128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1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2800" dirty="0">
                <a:latin typeface="NikoshBAN" pitchFamily="2" charset="0"/>
                <a:cs typeface="NikoshBAN" pitchFamily="2" charset="0"/>
              </a:rPr>
              <a:t>সকলি তোমার দান।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/>
              <a:t>               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FD4A6B-7FCE-44CB-AFDB-0E568AD1B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0" y="1484489"/>
            <a:ext cx="5181600" cy="5373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নতুন শব্দ ও শব্দের অর্থ জেনে নিই।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প্রার্থনা    - কোনো কিছু চাওয়া।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মুনাজাত   -   প্রার্থনা।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ধরনী        -     পৃথিবী।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FB69A-A321-4D26-93DB-5F90C9338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76754"/>
            <a:ext cx="1633415" cy="980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1F833-B314-405C-AA9E-9D5A5B0CC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699986"/>
            <a:ext cx="2162175" cy="1163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A2FCA9-1F0E-42F3-8DC3-E0AD0ED19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24" y="3901867"/>
            <a:ext cx="1854308" cy="1846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71884C2-14D5-46AF-845A-AEB4EC8AB44B}"/>
              </a:ext>
            </a:extLst>
          </p:cNvPr>
          <p:cNvSpPr/>
          <p:nvPr/>
        </p:nvSpPr>
        <p:spPr>
          <a:xfrm>
            <a:off x="33627" y="129540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3E38BF-5691-4B32-855B-9EB00F13442A}"/>
              </a:ext>
            </a:extLst>
          </p:cNvPr>
          <p:cNvSpPr/>
          <p:nvPr/>
        </p:nvSpPr>
        <p:spPr>
          <a:xfrm>
            <a:off x="0" y="304800"/>
            <a:ext cx="61722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7E421F-B37A-4CC1-AB7E-0035F52498A8}"/>
              </a:ext>
            </a:extLst>
          </p:cNvPr>
          <p:cNvGrpSpPr/>
          <p:nvPr/>
        </p:nvGrpSpPr>
        <p:grpSpPr>
          <a:xfrm>
            <a:off x="6324600" y="304800"/>
            <a:ext cx="1830506" cy="809767"/>
            <a:chOff x="6324600" y="304800"/>
            <a:chExt cx="1830506" cy="8097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FE2136-B73C-480F-833E-79AB7355C941}"/>
                </a:ext>
              </a:extLst>
            </p:cNvPr>
            <p:cNvSpPr/>
            <p:nvPr/>
          </p:nvSpPr>
          <p:spPr>
            <a:xfrm>
              <a:off x="6324600" y="304800"/>
              <a:ext cx="16002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EAB145-9A1A-4A30-BC27-303984B1EE0C}"/>
                </a:ext>
              </a:extLst>
            </p:cNvPr>
            <p:cNvSpPr/>
            <p:nvPr/>
          </p:nvSpPr>
          <p:spPr>
            <a:xfrm>
              <a:off x="6330462" y="491381"/>
              <a:ext cx="16002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A69D36-1028-432A-8B02-E322315AA0ED}"/>
                </a:ext>
              </a:extLst>
            </p:cNvPr>
            <p:cNvSpPr/>
            <p:nvPr/>
          </p:nvSpPr>
          <p:spPr>
            <a:xfrm>
              <a:off x="6324600" y="838200"/>
              <a:ext cx="16002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EB513C-D13D-4A31-A62F-AFE8FE2925C4}"/>
                </a:ext>
              </a:extLst>
            </p:cNvPr>
            <p:cNvSpPr/>
            <p:nvPr/>
          </p:nvSpPr>
          <p:spPr>
            <a:xfrm>
              <a:off x="6324600" y="657244"/>
              <a:ext cx="16002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11DF88-CE72-4112-B09C-9953511C6274}"/>
                </a:ext>
              </a:extLst>
            </p:cNvPr>
            <p:cNvSpPr/>
            <p:nvPr/>
          </p:nvSpPr>
          <p:spPr>
            <a:xfrm>
              <a:off x="6324600" y="1031722"/>
              <a:ext cx="16002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DEB16E-1F0D-40F2-AACA-8F11DF82B182}"/>
                </a:ext>
              </a:extLst>
            </p:cNvPr>
            <p:cNvSpPr/>
            <p:nvPr/>
          </p:nvSpPr>
          <p:spPr>
            <a:xfrm>
              <a:off x="8077200" y="491381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814C9F-6CC9-49C1-95FC-368A7D6DE807}"/>
                </a:ext>
              </a:extLst>
            </p:cNvPr>
            <p:cNvSpPr/>
            <p:nvPr/>
          </p:nvSpPr>
          <p:spPr>
            <a:xfrm>
              <a:off x="8077200" y="304800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ACD9A2-A54A-4EFD-9481-247DBAFB4EE9}"/>
                </a:ext>
              </a:extLst>
            </p:cNvPr>
            <p:cNvSpPr/>
            <p:nvPr/>
          </p:nvSpPr>
          <p:spPr>
            <a:xfrm>
              <a:off x="8078906" y="665390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82B227-F631-456C-893D-A51AF9D19D06}"/>
                </a:ext>
              </a:extLst>
            </p:cNvPr>
            <p:cNvSpPr/>
            <p:nvPr/>
          </p:nvSpPr>
          <p:spPr>
            <a:xfrm>
              <a:off x="8078906" y="835178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C9431BF-AE18-468A-8370-A6852ECA0618}"/>
                </a:ext>
              </a:extLst>
            </p:cNvPr>
            <p:cNvSpPr/>
            <p:nvPr/>
          </p:nvSpPr>
          <p:spPr>
            <a:xfrm>
              <a:off x="8077200" y="1038367"/>
              <a:ext cx="76200" cy="76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B4682-DDCA-49C6-AF44-9D7EA57160A3}"/>
              </a:ext>
            </a:extLst>
          </p:cNvPr>
          <p:cNvSpPr/>
          <p:nvPr/>
        </p:nvSpPr>
        <p:spPr>
          <a:xfrm>
            <a:off x="415336" y="332459"/>
            <a:ext cx="5341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যুক্তবর্ণ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গুলো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শিখে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</a:rPr>
              <a:t>নেই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39D3B4-DDF8-4696-B1A6-382DC1D8B67F}"/>
              </a:ext>
            </a:extLst>
          </p:cNvPr>
          <p:cNvSpPr/>
          <p:nvPr/>
        </p:nvSpPr>
        <p:spPr>
          <a:xfrm>
            <a:off x="1524000" y="1743670"/>
            <a:ext cx="4908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=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8E64C8-2353-4E0E-A7B2-0B9DC066C652}"/>
              </a:ext>
            </a:extLst>
          </p:cNvPr>
          <p:cNvSpPr/>
          <p:nvPr/>
        </p:nvSpPr>
        <p:spPr>
          <a:xfrm>
            <a:off x="225729" y="1823391"/>
            <a:ext cx="495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প্র</a:t>
            </a:r>
            <a:endParaRPr lang="en-US" sz="4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8AD868-A7AA-4DA1-9A01-5653D945410A}"/>
              </a:ext>
            </a:extLst>
          </p:cNvPr>
          <p:cNvSpPr/>
          <p:nvPr/>
        </p:nvSpPr>
        <p:spPr>
          <a:xfrm>
            <a:off x="2480961" y="1752600"/>
            <a:ext cx="4908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=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3F0450-105F-4397-BCC0-2B7C42B20BF8}"/>
              </a:ext>
            </a:extLst>
          </p:cNvPr>
          <p:cNvSpPr/>
          <p:nvPr/>
        </p:nvSpPr>
        <p:spPr>
          <a:xfrm>
            <a:off x="-4063708" y="1905000"/>
            <a:ext cx="7367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প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4626F9-18F6-4B89-844E-21DD222A1A65}"/>
              </a:ext>
            </a:extLst>
          </p:cNvPr>
          <p:cNvSpPr/>
          <p:nvPr/>
        </p:nvSpPr>
        <p:spPr>
          <a:xfrm>
            <a:off x="-2880895" y="1828800"/>
            <a:ext cx="1830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ª(র-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ফলা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BF691F-31E0-4D92-858A-9EE5D7CEE53C}"/>
              </a:ext>
            </a:extLst>
          </p:cNvPr>
          <p:cNvSpPr/>
          <p:nvPr/>
        </p:nvSpPr>
        <p:spPr>
          <a:xfrm>
            <a:off x="3242960" y="1752600"/>
            <a:ext cx="4908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+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6F7026-E9B1-4F3F-AAD4-E99D731669AF}"/>
              </a:ext>
            </a:extLst>
          </p:cNvPr>
          <p:cNvSpPr/>
          <p:nvPr/>
        </p:nvSpPr>
        <p:spPr>
          <a:xfrm>
            <a:off x="-2438399" y="1904999"/>
            <a:ext cx="13163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প্রার্থনা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7A1810-3FF4-4039-BB68-7B66710795D4}"/>
              </a:ext>
            </a:extLst>
          </p:cNvPr>
          <p:cNvSpPr/>
          <p:nvPr/>
        </p:nvSpPr>
        <p:spPr>
          <a:xfrm>
            <a:off x="5807115" y="1812758"/>
            <a:ext cx="16754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,    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প্রাণ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41516C-6EB7-4AE7-868C-88EF0B5465C6}"/>
              </a:ext>
            </a:extLst>
          </p:cNvPr>
          <p:cNvSpPr/>
          <p:nvPr/>
        </p:nvSpPr>
        <p:spPr>
          <a:xfrm>
            <a:off x="762000" y="3124200"/>
            <a:ext cx="5549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ন্দ</a:t>
            </a:r>
            <a:endParaRPr lang="en-US" sz="4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170D3B-1E25-42D2-95F0-C8D00BEE55CD}"/>
              </a:ext>
            </a:extLst>
          </p:cNvPr>
          <p:cNvSpPr/>
          <p:nvPr/>
        </p:nvSpPr>
        <p:spPr>
          <a:xfrm>
            <a:off x="-4038600" y="3044825"/>
            <a:ext cx="7367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ন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C7CF82-19EF-4A2A-9A04-CD9F968DAD14}"/>
              </a:ext>
            </a:extLst>
          </p:cNvPr>
          <p:cNvSpPr/>
          <p:nvPr/>
        </p:nvSpPr>
        <p:spPr>
          <a:xfrm>
            <a:off x="-1958082" y="3029527"/>
            <a:ext cx="4587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দ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3A621F-A0E0-4DC1-B3A8-D25159D15C58}"/>
              </a:ext>
            </a:extLst>
          </p:cNvPr>
          <p:cNvSpPr/>
          <p:nvPr/>
        </p:nvSpPr>
        <p:spPr>
          <a:xfrm>
            <a:off x="-2300279" y="3044824"/>
            <a:ext cx="10903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সুন্দর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6D1F548-80B8-4DFB-BB04-A03786B2EBD3}"/>
              </a:ext>
            </a:extLst>
          </p:cNvPr>
          <p:cNvSpPr/>
          <p:nvPr/>
        </p:nvSpPr>
        <p:spPr>
          <a:xfrm>
            <a:off x="4495800" y="3022923"/>
            <a:ext cx="3233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, 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       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আনন্দ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6FE36A-4184-47E6-AE25-1059EF47C97B}"/>
              </a:ext>
            </a:extLst>
          </p:cNvPr>
          <p:cNvSpPr/>
          <p:nvPr/>
        </p:nvSpPr>
        <p:spPr>
          <a:xfrm>
            <a:off x="2595260" y="3048000"/>
            <a:ext cx="4908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=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DA58AC-3413-49BA-916F-0AF0EB00F864}"/>
              </a:ext>
            </a:extLst>
          </p:cNvPr>
          <p:cNvSpPr/>
          <p:nvPr/>
        </p:nvSpPr>
        <p:spPr>
          <a:xfrm>
            <a:off x="1465270" y="3033497"/>
            <a:ext cx="4908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=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54AAB9-977E-4C62-AD16-E3FB9D1CEE33}"/>
              </a:ext>
            </a:extLst>
          </p:cNvPr>
          <p:cNvSpPr/>
          <p:nvPr/>
        </p:nvSpPr>
        <p:spPr>
          <a:xfrm>
            <a:off x="3362151" y="3055203"/>
            <a:ext cx="4908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+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63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-0.01088 L 0.29462 -0.0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18767 -0.0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74584 -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4 0.01111 L 0.74358 0.000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01204 L 0.30399 0.011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416 L 0.13993 -0.00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1111 L 0.75608 0.0111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37 0.01226 L 0.62222 0.022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7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1"/>
      <p:bldP spid="21" grpId="2"/>
      <p:bldP spid="21" grpId="3"/>
      <p:bldP spid="23" grpId="0"/>
      <p:bldP spid="24" grpId="0"/>
      <p:bldP spid="26" grpId="0"/>
      <p:bldP spid="27" grpId="0"/>
      <p:bldP spid="29" grpId="1"/>
      <p:bldP spid="33" grpId="0"/>
      <p:bldP spid="38" grpId="1"/>
      <p:bldP spid="38" grpId="2"/>
      <p:bldP spid="39" grpId="0"/>
      <p:bldP spid="40" grpId="0"/>
      <p:bldP spid="41" grpId="0"/>
      <p:bldP spid="42" grpId="0"/>
      <p:bldP spid="43" grpId="0"/>
      <p:bldP spid="44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দলের কাজ</a:t>
            </a:r>
            <a:endParaRPr lang="en-US" sz="6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১।ধরণী কে দান কেরেছেন?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২।আমরা কিভাবে মুনাজাত করি?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৩।পাখির কন্ঠে গান কে দিয়েছেন?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দল নং- ১,২,৩ ও ৪ সব দলেই উপরের প্রশ্ন গুলির উত্তর লিখবে?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97" y="160337"/>
            <a:ext cx="8229600" cy="11430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একক মূল্যায়ন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 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শুন্য স্থান পূরন কর।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১। নদী............জল।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২।পাখির .........গান।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৩।তুলি............হাত।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221DC1-0996-4D9C-85B3-7A10906AF062}"/>
              </a:ext>
            </a:extLst>
          </p:cNvPr>
          <p:cNvSpPr/>
          <p:nvPr/>
        </p:nvSpPr>
        <p:spPr>
          <a:xfrm>
            <a:off x="4572000" y="1981200"/>
            <a:ext cx="449580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শন্দ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AFEDB-C302-462A-B982-2B8468BAC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3650020"/>
            <a:ext cx="9601200" cy="57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1048" y="0"/>
            <a:ext cx="9365048" cy="68580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39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51AC4B-FD26-44DB-9206-3781DFAB2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672927-CED3-4B90-A06D-CDBD62602D02}"/>
              </a:ext>
            </a:extLst>
          </p:cNvPr>
          <p:cNvSpPr/>
          <p:nvPr/>
        </p:nvSpPr>
        <p:spPr>
          <a:xfrm>
            <a:off x="381001" y="1295400"/>
            <a:ext cx="70104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9900" b="1" cap="none" spc="0" dirty="0" err="1">
                <a:ln/>
                <a:solidFill>
                  <a:srgbClr val="FF0000"/>
                </a:solidFill>
                <a:effectLst/>
              </a:rPr>
              <a:t>স্বাগতম</a:t>
            </a:r>
            <a:r>
              <a:rPr lang="en-US" sz="19900" b="1" cap="none" spc="0" dirty="0">
                <a:ln/>
                <a:solidFill>
                  <a:srgbClr val="FF0000"/>
                </a:solidFill>
                <a:effectLst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repeatCount="154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 idx="4294967295"/>
          </p:nvPr>
        </p:nvSpPr>
        <p:spPr>
          <a:xfrm>
            <a:off x="1275150" y="3680401"/>
            <a:ext cx="6593700" cy="842950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ওয়াজেদ </a:t>
            </a:r>
            <a:endParaRPr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4297650" y="5274349"/>
            <a:ext cx="548700" cy="7263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698EF-C9DA-4990-A793-C92D1E0745EC}"/>
              </a:ext>
            </a:extLst>
          </p:cNvPr>
          <p:cNvSpPr txBox="1"/>
          <p:nvPr/>
        </p:nvSpPr>
        <p:spPr>
          <a:xfrm>
            <a:off x="0" y="53815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/>
              <a:t>শিক্ষক</a:t>
            </a:r>
            <a:r>
              <a:rPr lang="en-US" sz="5400" b="1" dirty="0"/>
              <a:t> </a:t>
            </a:r>
            <a:r>
              <a:rPr lang="en-US" sz="5400" b="1" dirty="0" err="1"/>
              <a:t>পরিচিতি</a:t>
            </a:r>
            <a:r>
              <a:rPr lang="en-US" sz="5400" b="1" dirty="0"/>
              <a:t> </a:t>
            </a:r>
          </a:p>
        </p:txBody>
      </p:sp>
      <p:sp>
        <p:nvSpPr>
          <p:cNvPr id="8" name="Google Shape;83;p16">
            <a:extLst>
              <a:ext uri="{FF2B5EF4-FFF2-40B4-BE49-F238E27FC236}">
                <a16:creationId xmlns:a16="http://schemas.microsoft.com/office/drawing/2014/main" id="{FF1B67A7-2098-435B-9CC9-08F86B9A0AB3}"/>
              </a:ext>
            </a:extLst>
          </p:cNvPr>
          <p:cNvSpPr txBox="1">
            <a:spLocks/>
          </p:cNvSpPr>
          <p:nvPr/>
        </p:nvSpPr>
        <p:spPr>
          <a:xfrm>
            <a:off x="1275150" y="4419600"/>
            <a:ext cx="6593700" cy="726300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Google Shape;83;p16">
            <a:extLst>
              <a:ext uri="{FF2B5EF4-FFF2-40B4-BE49-F238E27FC236}">
                <a16:creationId xmlns:a16="http://schemas.microsoft.com/office/drawing/2014/main" id="{F0826D51-1995-4A7A-8CF7-BF4E967EBA63}"/>
              </a:ext>
            </a:extLst>
          </p:cNvPr>
          <p:cNvSpPr txBox="1">
            <a:spLocks/>
          </p:cNvSpPr>
          <p:nvPr/>
        </p:nvSpPr>
        <p:spPr>
          <a:xfrm>
            <a:off x="1275150" y="5035395"/>
            <a:ext cx="7152600" cy="726300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Google Shape;83;p16">
            <a:extLst>
              <a:ext uri="{FF2B5EF4-FFF2-40B4-BE49-F238E27FC236}">
                <a16:creationId xmlns:a16="http://schemas.microsoft.com/office/drawing/2014/main" id="{67A325DF-74F8-4BCC-BF7D-D01A7C5CBF2F}"/>
              </a:ext>
            </a:extLst>
          </p:cNvPr>
          <p:cNvSpPr txBox="1">
            <a:spLocks/>
          </p:cNvSpPr>
          <p:nvPr/>
        </p:nvSpPr>
        <p:spPr>
          <a:xfrm>
            <a:off x="1269288" y="5808591"/>
            <a:ext cx="7152600" cy="726300"/>
          </a:xfrm>
          <a:prstGeom prst="rect">
            <a:avLst/>
          </a:prstGeom>
          <a:effectLst>
            <a:outerShdw blurRad="14288" dist="28575" dir="7500000" algn="bl" rotWithShape="0">
              <a:srgbClr val="20124D">
                <a:alpha val="24000"/>
              </a:srgbClr>
            </a:outerShdw>
          </a:effectLst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ঘোড়াঘাট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9CB134-F8F5-43A2-B725-A41D5B2051C5}"/>
              </a:ext>
            </a:extLst>
          </p:cNvPr>
          <p:cNvGrpSpPr/>
          <p:nvPr/>
        </p:nvGrpSpPr>
        <p:grpSpPr>
          <a:xfrm>
            <a:off x="3314143" y="-1790396"/>
            <a:ext cx="6645813" cy="6269572"/>
            <a:chOff x="3300686" y="-1683964"/>
            <a:chExt cx="6645813" cy="6269572"/>
          </a:xfrm>
        </p:grpSpPr>
        <p:sp>
          <p:nvSpPr>
            <p:cNvPr id="3" name="Pentagon 2">
              <a:extLst>
                <a:ext uri="{FF2B5EF4-FFF2-40B4-BE49-F238E27FC236}">
                  <a16:creationId xmlns:a16="http://schemas.microsoft.com/office/drawing/2014/main" id="{33C25CFC-2FD3-4B05-AD9E-C9447E367904}"/>
                </a:ext>
              </a:extLst>
            </p:cNvPr>
            <p:cNvSpPr/>
            <p:nvPr/>
          </p:nvSpPr>
          <p:spPr>
            <a:xfrm flipH="1">
              <a:off x="3352800" y="-1474838"/>
              <a:ext cx="6195646" cy="5847542"/>
            </a:xfrm>
            <a:custGeom>
              <a:avLst/>
              <a:gdLst>
                <a:gd name="connsiteX0" fmla="*/ 7 w 6964650"/>
                <a:gd name="connsiteY0" fmla="*/ 1690851 h 4426716"/>
                <a:gd name="connsiteX1" fmla="*/ 3482325 w 6964650"/>
                <a:gd name="connsiteY1" fmla="*/ 0 h 4426716"/>
                <a:gd name="connsiteX2" fmla="*/ 6964643 w 6964650"/>
                <a:gd name="connsiteY2" fmla="*/ 1690851 h 4426716"/>
                <a:gd name="connsiteX3" fmla="*/ 5634516 w 6964650"/>
                <a:gd name="connsiteY3" fmla="*/ 4426705 h 4426716"/>
                <a:gd name="connsiteX4" fmla="*/ 1330134 w 6964650"/>
                <a:gd name="connsiteY4" fmla="*/ 4426705 h 4426716"/>
                <a:gd name="connsiteX5" fmla="*/ 7 w 6964650"/>
                <a:gd name="connsiteY5" fmla="*/ 1690851 h 4426716"/>
                <a:gd name="connsiteX0" fmla="*/ 0 w 6964636"/>
                <a:gd name="connsiteY0" fmla="*/ 1690851 h 4427491"/>
                <a:gd name="connsiteX1" fmla="*/ 3482318 w 6964636"/>
                <a:gd name="connsiteY1" fmla="*/ 0 h 4427491"/>
                <a:gd name="connsiteX2" fmla="*/ 6964636 w 6964636"/>
                <a:gd name="connsiteY2" fmla="*/ 1690851 h 4427491"/>
                <a:gd name="connsiteX3" fmla="*/ 5634509 w 6964636"/>
                <a:gd name="connsiteY3" fmla="*/ 4426705 h 4427491"/>
                <a:gd name="connsiteX4" fmla="*/ 1330127 w 6964636"/>
                <a:gd name="connsiteY4" fmla="*/ 4426705 h 4427491"/>
                <a:gd name="connsiteX5" fmla="*/ 0 w 6964636"/>
                <a:gd name="connsiteY5" fmla="*/ 1690851 h 4427491"/>
                <a:gd name="connsiteX0" fmla="*/ 0 w 6725485"/>
                <a:gd name="connsiteY0" fmla="*/ 1690851 h 4427130"/>
                <a:gd name="connsiteX1" fmla="*/ 3482318 w 6725485"/>
                <a:gd name="connsiteY1" fmla="*/ 0 h 4427130"/>
                <a:gd name="connsiteX2" fmla="*/ 6725485 w 6725485"/>
                <a:gd name="connsiteY2" fmla="*/ 73066 h 4427130"/>
                <a:gd name="connsiteX3" fmla="*/ 5634509 w 6725485"/>
                <a:gd name="connsiteY3" fmla="*/ 4426705 h 4427130"/>
                <a:gd name="connsiteX4" fmla="*/ 1330127 w 6725485"/>
                <a:gd name="connsiteY4" fmla="*/ 4426705 h 4427130"/>
                <a:gd name="connsiteX5" fmla="*/ 0 w 6725485"/>
                <a:gd name="connsiteY5" fmla="*/ 1690851 h 4427130"/>
                <a:gd name="connsiteX0" fmla="*/ 0 w 6725485"/>
                <a:gd name="connsiteY0" fmla="*/ 2464574 h 5200853"/>
                <a:gd name="connsiteX1" fmla="*/ 1963007 w 6725485"/>
                <a:gd name="connsiteY1" fmla="*/ 0 h 5200853"/>
                <a:gd name="connsiteX2" fmla="*/ 6725485 w 6725485"/>
                <a:gd name="connsiteY2" fmla="*/ 846789 h 5200853"/>
                <a:gd name="connsiteX3" fmla="*/ 5634509 w 6725485"/>
                <a:gd name="connsiteY3" fmla="*/ 5200428 h 5200853"/>
                <a:gd name="connsiteX4" fmla="*/ 1330127 w 6725485"/>
                <a:gd name="connsiteY4" fmla="*/ 5200428 h 5200853"/>
                <a:gd name="connsiteX5" fmla="*/ 0 w 6725485"/>
                <a:gd name="connsiteY5" fmla="*/ 2464574 h 5200853"/>
                <a:gd name="connsiteX0" fmla="*/ 0 w 7490872"/>
                <a:gd name="connsiteY0" fmla="*/ 2464574 h 5200844"/>
                <a:gd name="connsiteX1" fmla="*/ 1963007 w 7490872"/>
                <a:gd name="connsiteY1" fmla="*/ 0 h 5200844"/>
                <a:gd name="connsiteX2" fmla="*/ 7490872 w 7490872"/>
                <a:gd name="connsiteY2" fmla="*/ 776451 h 5200844"/>
                <a:gd name="connsiteX3" fmla="*/ 5634509 w 7490872"/>
                <a:gd name="connsiteY3" fmla="*/ 5200428 h 5200844"/>
                <a:gd name="connsiteX4" fmla="*/ 1330127 w 7490872"/>
                <a:gd name="connsiteY4" fmla="*/ 5200428 h 5200844"/>
                <a:gd name="connsiteX5" fmla="*/ 0 w 7490872"/>
                <a:gd name="connsiteY5" fmla="*/ 2464574 h 5200844"/>
                <a:gd name="connsiteX0" fmla="*/ 0 w 7490872"/>
                <a:gd name="connsiteY0" fmla="*/ 2464574 h 5200826"/>
                <a:gd name="connsiteX1" fmla="*/ 1963007 w 7490872"/>
                <a:gd name="connsiteY1" fmla="*/ 0 h 5200826"/>
                <a:gd name="connsiteX2" fmla="*/ 7490872 w 7490872"/>
                <a:gd name="connsiteY2" fmla="*/ 776451 h 5200826"/>
                <a:gd name="connsiteX3" fmla="*/ 5634509 w 7490872"/>
                <a:gd name="connsiteY3" fmla="*/ 5200428 h 5200826"/>
                <a:gd name="connsiteX4" fmla="*/ 1330127 w 7490872"/>
                <a:gd name="connsiteY4" fmla="*/ 5200428 h 5200826"/>
                <a:gd name="connsiteX5" fmla="*/ 0 w 7490872"/>
                <a:gd name="connsiteY5" fmla="*/ 2464574 h 5200826"/>
                <a:gd name="connsiteX0" fmla="*/ 0 w 7490872"/>
                <a:gd name="connsiteY0" fmla="*/ 2464574 h 5200428"/>
                <a:gd name="connsiteX1" fmla="*/ 1963007 w 7490872"/>
                <a:gd name="connsiteY1" fmla="*/ 0 h 5200428"/>
                <a:gd name="connsiteX2" fmla="*/ 7490872 w 7490872"/>
                <a:gd name="connsiteY2" fmla="*/ 776451 h 5200428"/>
                <a:gd name="connsiteX3" fmla="*/ 5005192 w 7490872"/>
                <a:gd name="connsiteY3" fmla="*/ 5073819 h 5200428"/>
                <a:gd name="connsiteX4" fmla="*/ 1330127 w 7490872"/>
                <a:gd name="connsiteY4" fmla="*/ 5200428 h 5200428"/>
                <a:gd name="connsiteX5" fmla="*/ 0 w 7490872"/>
                <a:gd name="connsiteY5" fmla="*/ 2464574 h 5200428"/>
                <a:gd name="connsiteX0" fmla="*/ 0 w 7490872"/>
                <a:gd name="connsiteY0" fmla="*/ 2464574 h 5200428"/>
                <a:gd name="connsiteX1" fmla="*/ 1963007 w 7490872"/>
                <a:gd name="connsiteY1" fmla="*/ 0 h 5200428"/>
                <a:gd name="connsiteX2" fmla="*/ 7490872 w 7490872"/>
                <a:gd name="connsiteY2" fmla="*/ 776451 h 5200428"/>
                <a:gd name="connsiteX3" fmla="*/ 5005192 w 7490872"/>
                <a:gd name="connsiteY3" fmla="*/ 5073819 h 5200428"/>
                <a:gd name="connsiteX4" fmla="*/ 1330127 w 7490872"/>
                <a:gd name="connsiteY4" fmla="*/ 5200428 h 5200428"/>
                <a:gd name="connsiteX5" fmla="*/ 0 w 7490872"/>
                <a:gd name="connsiteY5" fmla="*/ 2464574 h 5200428"/>
                <a:gd name="connsiteX0" fmla="*/ 0 w 7490872"/>
                <a:gd name="connsiteY0" fmla="*/ 2464574 h 5481782"/>
                <a:gd name="connsiteX1" fmla="*/ 1963007 w 7490872"/>
                <a:gd name="connsiteY1" fmla="*/ 0 h 5481782"/>
                <a:gd name="connsiteX2" fmla="*/ 7490872 w 7490872"/>
                <a:gd name="connsiteY2" fmla="*/ 776451 h 5481782"/>
                <a:gd name="connsiteX3" fmla="*/ 5005192 w 7490872"/>
                <a:gd name="connsiteY3" fmla="*/ 5073819 h 5481782"/>
                <a:gd name="connsiteX4" fmla="*/ 785851 w 7490872"/>
                <a:gd name="connsiteY4" fmla="*/ 5481782 h 5481782"/>
                <a:gd name="connsiteX5" fmla="*/ 0 w 7490872"/>
                <a:gd name="connsiteY5" fmla="*/ 2464574 h 5481782"/>
                <a:gd name="connsiteX0" fmla="*/ 0 w 7490872"/>
                <a:gd name="connsiteY0" fmla="*/ 2464574 h 5481782"/>
                <a:gd name="connsiteX1" fmla="*/ 1963007 w 7490872"/>
                <a:gd name="connsiteY1" fmla="*/ 0 h 5481782"/>
                <a:gd name="connsiteX2" fmla="*/ 7490872 w 7490872"/>
                <a:gd name="connsiteY2" fmla="*/ 776451 h 5481782"/>
                <a:gd name="connsiteX3" fmla="*/ 5005192 w 7490872"/>
                <a:gd name="connsiteY3" fmla="*/ 5073819 h 5481782"/>
                <a:gd name="connsiteX4" fmla="*/ 785851 w 7490872"/>
                <a:gd name="connsiteY4" fmla="*/ 5481782 h 5481782"/>
                <a:gd name="connsiteX5" fmla="*/ 0 w 7490872"/>
                <a:gd name="connsiteY5" fmla="*/ 2464574 h 5481782"/>
                <a:gd name="connsiteX0" fmla="*/ 0 w 7490872"/>
                <a:gd name="connsiteY0" fmla="*/ 2464574 h 5847542"/>
                <a:gd name="connsiteX1" fmla="*/ 1963007 w 7490872"/>
                <a:gd name="connsiteY1" fmla="*/ 0 h 5847542"/>
                <a:gd name="connsiteX2" fmla="*/ 7490872 w 7490872"/>
                <a:gd name="connsiteY2" fmla="*/ 776451 h 5847542"/>
                <a:gd name="connsiteX3" fmla="*/ 5005192 w 7490872"/>
                <a:gd name="connsiteY3" fmla="*/ 5073819 h 5847542"/>
                <a:gd name="connsiteX4" fmla="*/ 394653 w 7490872"/>
                <a:gd name="connsiteY4" fmla="*/ 5847542 h 5847542"/>
                <a:gd name="connsiteX5" fmla="*/ 0 w 7490872"/>
                <a:gd name="connsiteY5" fmla="*/ 2464574 h 58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0872" h="5847542">
                  <a:moveTo>
                    <a:pt x="0" y="2464574"/>
                  </a:moveTo>
                  <a:lnTo>
                    <a:pt x="1963007" y="0"/>
                  </a:lnTo>
                  <a:lnTo>
                    <a:pt x="7490872" y="776451"/>
                  </a:lnTo>
                  <a:cubicBezTo>
                    <a:pt x="6197065" y="1519590"/>
                    <a:pt x="8695452" y="5048132"/>
                    <a:pt x="5005192" y="5073819"/>
                  </a:cubicBezTo>
                  <a:cubicBezTo>
                    <a:pt x="3598745" y="5209807"/>
                    <a:pt x="1699049" y="5050373"/>
                    <a:pt x="394653" y="5847542"/>
                  </a:cubicBezTo>
                  <a:lnTo>
                    <a:pt x="0" y="246457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Pentagon 2">
              <a:extLst>
                <a:ext uri="{FF2B5EF4-FFF2-40B4-BE49-F238E27FC236}">
                  <a16:creationId xmlns:a16="http://schemas.microsoft.com/office/drawing/2014/main" id="{51664A24-6E58-4A76-9BCC-6A8F6853829D}"/>
                </a:ext>
              </a:extLst>
            </p:cNvPr>
            <p:cNvSpPr/>
            <p:nvPr/>
          </p:nvSpPr>
          <p:spPr>
            <a:xfrm flipH="1">
              <a:off x="3300686" y="-1683964"/>
              <a:ext cx="6645813" cy="6269572"/>
            </a:xfrm>
            <a:custGeom>
              <a:avLst/>
              <a:gdLst>
                <a:gd name="connsiteX0" fmla="*/ 7 w 6964650"/>
                <a:gd name="connsiteY0" fmla="*/ 1690851 h 4426716"/>
                <a:gd name="connsiteX1" fmla="*/ 3482325 w 6964650"/>
                <a:gd name="connsiteY1" fmla="*/ 0 h 4426716"/>
                <a:gd name="connsiteX2" fmla="*/ 6964643 w 6964650"/>
                <a:gd name="connsiteY2" fmla="*/ 1690851 h 4426716"/>
                <a:gd name="connsiteX3" fmla="*/ 5634516 w 6964650"/>
                <a:gd name="connsiteY3" fmla="*/ 4426705 h 4426716"/>
                <a:gd name="connsiteX4" fmla="*/ 1330134 w 6964650"/>
                <a:gd name="connsiteY4" fmla="*/ 4426705 h 4426716"/>
                <a:gd name="connsiteX5" fmla="*/ 7 w 6964650"/>
                <a:gd name="connsiteY5" fmla="*/ 1690851 h 4426716"/>
                <a:gd name="connsiteX0" fmla="*/ 0 w 6964636"/>
                <a:gd name="connsiteY0" fmla="*/ 1690851 h 4427491"/>
                <a:gd name="connsiteX1" fmla="*/ 3482318 w 6964636"/>
                <a:gd name="connsiteY1" fmla="*/ 0 h 4427491"/>
                <a:gd name="connsiteX2" fmla="*/ 6964636 w 6964636"/>
                <a:gd name="connsiteY2" fmla="*/ 1690851 h 4427491"/>
                <a:gd name="connsiteX3" fmla="*/ 5634509 w 6964636"/>
                <a:gd name="connsiteY3" fmla="*/ 4426705 h 4427491"/>
                <a:gd name="connsiteX4" fmla="*/ 1330127 w 6964636"/>
                <a:gd name="connsiteY4" fmla="*/ 4426705 h 4427491"/>
                <a:gd name="connsiteX5" fmla="*/ 0 w 6964636"/>
                <a:gd name="connsiteY5" fmla="*/ 1690851 h 4427491"/>
                <a:gd name="connsiteX0" fmla="*/ 0 w 6725485"/>
                <a:gd name="connsiteY0" fmla="*/ 1690851 h 4427130"/>
                <a:gd name="connsiteX1" fmla="*/ 3482318 w 6725485"/>
                <a:gd name="connsiteY1" fmla="*/ 0 h 4427130"/>
                <a:gd name="connsiteX2" fmla="*/ 6725485 w 6725485"/>
                <a:gd name="connsiteY2" fmla="*/ 73066 h 4427130"/>
                <a:gd name="connsiteX3" fmla="*/ 5634509 w 6725485"/>
                <a:gd name="connsiteY3" fmla="*/ 4426705 h 4427130"/>
                <a:gd name="connsiteX4" fmla="*/ 1330127 w 6725485"/>
                <a:gd name="connsiteY4" fmla="*/ 4426705 h 4427130"/>
                <a:gd name="connsiteX5" fmla="*/ 0 w 6725485"/>
                <a:gd name="connsiteY5" fmla="*/ 1690851 h 4427130"/>
                <a:gd name="connsiteX0" fmla="*/ 0 w 6725485"/>
                <a:gd name="connsiteY0" fmla="*/ 2464574 h 5200853"/>
                <a:gd name="connsiteX1" fmla="*/ 1963007 w 6725485"/>
                <a:gd name="connsiteY1" fmla="*/ 0 h 5200853"/>
                <a:gd name="connsiteX2" fmla="*/ 6725485 w 6725485"/>
                <a:gd name="connsiteY2" fmla="*/ 846789 h 5200853"/>
                <a:gd name="connsiteX3" fmla="*/ 5634509 w 6725485"/>
                <a:gd name="connsiteY3" fmla="*/ 5200428 h 5200853"/>
                <a:gd name="connsiteX4" fmla="*/ 1330127 w 6725485"/>
                <a:gd name="connsiteY4" fmla="*/ 5200428 h 5200853"/>
                <a:gd name="connsiteX5" fmla="*/ 0 w 6725485"/>
                <a:gd name="connsiteY5" fmla="*/ 2464574 h 5200853"/>
                <a:gd name="connsiteX0" fmla="*/ 0 w 7490872"/>
                <a:gd name="connsiteY0" fmla="*/ 2464574 h 5200844"/>
                <a:gd name="connsiteX1" fmla="*/ 1963007 w 7490872"/>
                <a:gd name="connsiteY1" fmla="*/ 0 h 5200844"/>
                <a:gd name="connsiteX2" fmla="*/ 7490872 w 7490872"/>
                <a:gd name="connsiteY2" fmla="*/ 776451 h 5200844"/>
                <a:gd name="connsiteX3" fmla="*/ 5634509 w 7490872"/>
                <a:gd name="connsiteY3" fmla="*/ 5200428 h 5200844"/>
                <a:gd name="connsiteX4" fmla="*/ 1330127 w 7490872"/>
                <a:gd name="connsiteY4" fmla="*/ 5200428 h 5200844"/>
                <a:gd name="connsiteX5" fmla="*/ 0 w 7490872"/>
                <a:gd name="connsiteY5" fmla="*/ 2464574 h 5200844"/>
                <a:gd name="connsiteX0" fmla="*/ 0 w 7490872"/>
                <a:gd name="connsiteY0" fmla="*/ 2464574 h 5200826"/>
                <a:gd name="connsiteX1" fmla="*/ 1963007 w 7490872"/>
                <a:gd name="connsiteY1" fmla="*/ 0 h 5200826"/>
                <a:gd name="connsiteX2" fmla="*/ 7490872 w 7490872"/>
                <a:gd name="connsiteY2" fmla="*/ 776451 h 5200826"/>
                <a:gd name="connsiteX3" fmla="*/ 5634509 w 7490872"/>
                <a:gd name="connsiteY3" fmla="*/ 5200428 h 5200826"/>
                <a:gd name="connsiteX4" fmla="*/ 1330127 w 7490872"/>
                <a:gd name="connsiteY4" fmla="*/ 5200428 h 5200826"/>
                <a:gd name="connsiteX5" fmla="*/ 0 w 7490872"/>
                <a:gd name="connsiteY5" fmla="*/ 2464574 h 5200826"/>
                <a:gd name="connsiteX0" fmla="*/ 0 w 7490872"/>
                <a:gd name="connsiteY0" fmla="*/ 2464574 h 5200428"/>
                <a:gd name="connsiteX1" fmla="*/ 1963007 w 7490872"/>
                <a:gd name="connsiteY1" fmla="*/ 0 h 5200428"/>
                <a:gd name="connsiteX2" fmla="*/ 7490872 w 7490872"/>
                <a:gd name="connsiteY2" fmla="*/ 776451 h 5200428"/>
                <a:gd name="connsiteX3" fmla="*/ 5005192 w 7490872"/>
                <a:gd name="connsiteY3" fmla="*/ 5073819 h 5200428"/>
                <a:gd name="connsiteX4" fmla="*/ 1330127 w 7490872"/>
                <a:gd name="connsiteY4" fmla="*/ 5200428 h 5200428"/>
                <a:gd name="connsiteX5" fmla="*/ 0 w 7490872"/>
                <a:gd name="connsiteY5" fmla="*/ 2464574 h 5200428"/>
                <a:gd name="connsiteX0" fmla="*/ 0 w 7490872"/>
                <a:gd name="connsiteY0" fmla="*/ 2464574 h 5200428"/>
                <a:gd name="connsiteX1" fmla="*/ 1963007 w 7490872"/>
                <a:gd name="connsiteY1" fmla="*/ 0 h 5200428"/>
                <a:gd name="connsiteX2" fmla="*/ 7490872 w 7490872"/>
                <a:gd name="connsiteY2" fmla="*/ 776451 h 5200428"/>
                <a:gd name="connsiteX3" fmla="*/ 5005192 w 7490872"/>
                <a:gd name="connsiteY3" fmla="*/ 5073819 h 5200428"/>
                <a:gd name="connsiteX4" fmla="*/ 1330127 w 7490872"/>
                <a:gd name="connsiteY4" fmla="*/ 5200428 h 5200428"/>
                <a:gd name="connsiteX5" fmla="*/ 0 w 7490872"/>
                <a:gd name="connsiteY5" fmla="*/ 2464574 h 5200428"/>
                <a:gd name="connsiteX0" fmla="*/ 0 w 7490872"/>
                <a:gd name="connsiteY0" fmla="*/ 2464574 h 5481782"/>
                <a:gd name="connsiteX1" fmla="*/ 1963007 w 7490872"/>
                <a:gd name="connsiteY1" fmla="*/ 0 h 5481782"/>
                <a:gd name="connsiteX2" fmla="*/ 7490872 w 7490872"/>
                <a:gd name="connsiteY2" fmla="*/ 776451 h 5481782"/>
                <a:gd name="connsiteX3" fmla="*/ 5005192 w 7490872"/>
                <a:gd name="connsiteY3" fmla="*/ 5073819 h 5481782"/>
                <a:gd name="connsiteX4" fmla="*/ 785851 w 7490872"/>
                <a:gd name="connsiteY4" fmla="*/ 5481782 h 5481782"/>
                <a:gd name="connsiteX5" fmla="*/ 0 w 7490872"/>
                <a:gd name="connsiteY5" fmla="*/ 2464574 h 5481782"/>
                <a:gd name="connsiteX0" fmla="*/ 0 w 7490872"/>
                <a:gd name="connsiteY0" fmla="*/ 2464574 h 5481782"/>
                <a:gd name="connsiteX1" fmla="*/ 1963007 w 7490872"/>
                <a:gd name="connsiteY1" fmla="*/ 0 h 5481782"/>
                <a:gd name="connsiteX2" fmla="*/ 7490872 w 7490872"/>
                <a:gd name="connsiteY2" fmla="*/ 776451 h 5481782"/>
                <a:gd name="connsiteX3" fmla="*/ 5005192 w 7490872"/>
                <a:gd name="connsiteY3" fmla="*/ 5073819 h 5481782"/>
                <a:gd name="connsiteX4" fmla="*/ 785851 w 7490872"/>
                <a:gd name="connsiteY4" fmla="*/ 5481782 h 5481782"/>
                <a:gd name="connsiteX5" fmla="*/ 0 w 7490872"/>
                <a:gd name="connsiteY5" fmla="*/ 2464574 h 5481782"/>
                <a:gd name="connsiteX0" fmla="*/ 0 w 7490872"/>
                <a:gd name="connsiteY0" fmla="*/ 2464574 h 5847542"/>
                <a:gd name="connsiteX1" fmla="*/ 1963007 w 7490872"/>
                <a:gd name="connsiteY1" fmla="*/ 0 h 5847542"/>
                <a:gd name="connsiteX2" fmla="*/ 7490872 w 7490872"/>
                <a:gd name="connsiteY2" fmla="*/ 776451 h 5847542"/>
                <a:gd name="connsiteX3" fmla="*/ 5005192 w 7490872"/>
                <a:gd name="connsiteY3" fmla="*/ 5073819 h 5847542"/>
                <a:gd name="connsiteX4" fmla="*/ 394653 w 7490872"/>
                <a:gd name="connsiteY4" fmla="*/ 5847542 h 5847542"/>
                <a:gd name="connsiteX5" fmla="*/ 0 w 7490872"/>
                <a:gd name="connsiteY5" fmla="*/ 2464574 h 5847542"/>
                <a:gd name="connsiteX0" fmla="*/ 0 w 7490872"/>
                <a:gd name="connsiteY0" fmla="*/ 2464574 h 6269572"/>
                <a:gd name="connsiteX1" fmla="*/ 1963007 w 7490872"/>
                <a:gd name="connsiteY1" fmla="*/ 0 h 6269572"/>
                <a:gd name="connsiteX2" fmla="*/ 7490872 w 7490872"/>
                <a:gd name="connsiteY2" fmla="*/ 776451 h 6269572"/>
                <a:gd name="connsiteX3" fmla="*/ 5005192 w 7490872"/>
                <a:gd name="connsiteY3" fmla="*/ 5073819 h 6269572"/>
                <a:gd name="connsiteX4" fmla="*/ 496705 w 7490872"/>
                <a:gd name="connsiteY4" fmla="*/ 6269572 h 6269572"/>
                <a:gd name="connsiteX5" fmla="*/ 0 w 7490872"/>
                <a:gd name="connsiteY5" fmla="*/ 2464574 h 6269572"/>
                <a:gd name="connsiteX0" fmla="*/ 0 w 7609932"/>
                <a:gd name="connsiteY0" fmla="*/ 2464574 h 6269572"/>
                <a:gd name="connsiteX1" fmla="*/ 1963007 w 7609932"/>
                <a:gd name="connsiteY1" fmla="*/ 0 h 6269572"/>
                <a:gd name="connsiteX2" fmla="*/ 7609932 w 7609932"/>
                <a:gd name="connsiteY2" fmla="*/ 818654 h 6269572"/>
                <a:gd name="connsiteX3" fmla="*/ 5005192 w 7609932"/>
                <a:gd name="connsiteY3" fmla="*/ 5073819 h 6269572"/>
                <a:gd name="connsiteX4" fmla="*/ 496705 w 7609932"/>
                <a:gd name="connsiteY4" fmla="*/ 6269572 h 6269572"/>
                <a:gd name="connsiteX5" fmla="*/ 0 w 7609932"/>
                <a:gd name="connsiteY5" fmla="*/ 2464574 h 6269572"/>
                <a:gd name="connsiteX0" fmla="*/ 0 w 7609932"/>
                <a:gd name="connsiteY0" fmla="*/ 2464574 h 6269572"/>
                <a:gd name="connsiteX1" fmla="*/ 1963007 w 7609932"/>
                <a:gd name="connsiteY1" fmla="*/ 0 h 6269572"/>
                <a:gd name="connsiteX2" fmla="*/ 7609932 w 7609932"/>
                <a:gd name="connsiteY2" fmla="*/ 818654 h 6269572"/>
                <a:gd name="connsiteX3" fmla="*/ 5005192 w 7609932"/>
                <a:gd name="connsiteY3" fmla="*/ 5073819 h 6269572"/>
                <a:gd name="connsiteX4" fmla="*/ 496705 w 7609932"/>
                <a:gd name="connsiteY4" fmla="*/ 6269572 h 6269572"/>
                <a:gd name="connsiteX5" fmla="*/ 0 w 7609932"/>
                <a:gd name="connsiteY5" fmla="*/ 2464574 h 6269572"/>
                <a:gd name="connsiteX0" fmla="*/ 0 w 7865062"/>
                <a:gd name="connsiteY0" fmla="*/ 2464574 h 6269572"/>
                <a:gd name="connsiteX1" fmla="*/ 1963007 w 7865062"/>
                <a:gd name="connsiteY1" fmla="*/ 0 h 6269572"/>
                <a:gd name="connsiteX2" fmla="*/ 7865062 w 7865062"/>
                <a:gd name="connsiteY2" fmla="*/ 1001534 h 6269572"/>
                <a:gd name="connsiteX3" fmla="*/ 5005192 w 7865062"/>
                <a:gd name="connsiteY3" fmla="*/ 5073819 h 6269572"/>
                <a:gd name="connsiteX4" fmla="*/ 496705 w 7865062"/>
                <a:gd name="connsiteY4" fmla="*/ 6269572 h 6269572"/>
                <a:gd name="connsiteX5" fmla="*/ 0 w 7865062"/>
                <a:gd name="connsiteY5" fmla="*/ 2464574 h 6269572"/>
                <a:gd name="connsiteX0" fmla="*/ 0 w 8035148"/>
                <a:gd name="connsiteY0" fmla="*/ 2464574 h 6269572"/>
                <a:gd name="connsiteX1" fmla="*/ 1963007 w 8035148"/>
                <a:gd name="connsiteY1" fmla="*/ 0 h 6269572"/>
                <a:gd name="connsiteX2" fmla="*/ 8035148 w 8035148"/>
                <a:gd name="connsiteY2" fmla="*/ 1001534 h 6269572"/>
                <a:gd name="connsiteX3" fmla="*/ 5005192 w 8035148"/>
                <a:gd name="connsiteY3" fmla="*/ 5073819 h 6269572"/>
                <a:gd name="connsiteX4" fmla="*/ 496705 w 8035148"/>
                <a:gd name="connsiteY4" fmla="*/ 6269572 h 6269572"/>
                <a:gd name="connsiteX5" fmla="*/ 0 w 8035148"/>
                <a:gd name="connsiteY5" fmla="*/ 2464574 h 626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5148" h="6269572">
                  <a:moveTo>
                    <a:pt x="0" y="2464574"/>
                  </a:moveTo>
                  <a:lnTo>
                    <a:pt x="1963007" y="0"/>
                  </a:lnTo>
                  <a:lnTo>
                    <a:pt x="8035148" y="1001534"/>
                  </a:lnTo>
                  <a:cubicBezTo>
                    <a:pt x="5873903" y="1505523"/>
                    <a:pt x="8695452" y="5048132"/>
                    <a:pt x="5005192" y="5073819"/>
                  </a:cubicBezTo>
                  <a:cubicBezTo>
                    <a:pt x="3598745" y="5209807"/>
                    <a:pt x="1801101" y="5472403"/>
                    <a:pt x="496705" y="6269572"/>
                  </a:cubicBezTo>
                  <a:lnTo>
                    <a:pt x="0" y="2464574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5" name="Google Shape;85;p16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2206"/>
          <a:stretch/>
        </p:blipFill>
        <p:spPr>
          <a:xfrm>
            <a:off x="4673380" y="128994"/>
            <a:ext cx="3581400" cy="29718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D775B41-2D1F-4454-AECA-1E8EBEEEFBBE}"/>
              </a:ext>
            </a:extLst>
          </p:cNvPr>
          <p:cNvGrpSpPr/>
          <p:nvPr/>
        </p:nvGrpSpPr>
        <p:grpSpPr>
          <a:xfrm>
            <a:off x="-402438" y="-800100"/>
            <a:ext cx="9941619" cy="3341149"/>
            <a:chOff x="-402438" y="-800100"/>
            <a:chExt cx="9941619" cy="3341149"/>
          </a:xfrm>
        </p:grpSpPr>
        <p:sp>
          <p:nvSpPr>
            <p:cNvPr id="7" name="Flowchart: Punched Tape 6">
              <a:extLst>
                <a:ext uri="{FF2B5EF4-FFF2-40B4-BE49-F238E27FC236}">
                  <a16:creationId xmlns:a16="http://schemas.microsoft.com/office/drawing/2014/main" id="{E24BBD80-7C97-43F8-8EE2-F1D3247AA5E3}"/>
                </a:ext>
              </a:extLst>
            </p:cNvPr>
            <p:cNvSpPr/>
            <p:nvPr/>
          </p:nvSpPr>
          <p:spPr>
            <a:xfrm>
              <a:off x="-395181" y="-457200"/>
              <a:ext cx="9934362" cy="299824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7859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181 w 10181"/>
                <a:gd name="connsiteY0" fmla="*/ 1000 h 10000"/>
                <a:gd name="connsiteX1" fmla="*/ 2681 w 10181"/>
                <a:gd name="connsiteY1" fmla="*/ 2000 h 10000"/>
                <a:gd name="connsiteX2" fmla="*/ 5181 w 10181"/>
                <a:gd name="connsiteY2" fmla="*/ 1000 h 10000"/>
                <a:gd name="connsiteX3" fmla="*/ 7681 w 10181"/>
                <a:gd name="connsiteY3" fmla="*/ 0 h 10000"/>
                <a:gd name="connsiteX4" fmla="*/ 10181 w 10181"/>
                <a:gd name="connsiteY4" fmla="*/ 1000 h 10000"/>
                <a:gd name="connsiteX5" fmla="*/ 10181 w 10181"/>
                <a:gd name="connsiteY5" fmla="*/ 9000 h 10000"/>
                <a:gd name="connsiteX6" fmla="*/ 7681 w 10181"/>
                <a:gd name="connsiteY6" fmla="*/ 7859 h 10000"/>
                <a:gd name="connsiteX7" fmla="*/ 5181 w 10181"/>
                <a:gd name="connsiteY7" fmla="*/ 9000 h 10000"/>
                <a:gd name="connsiteX8" fmla="*/ 2681 w 10181"/>
                <a:gd name="connsiteY8" fmla="*/ 10000 h 10000"/>
                <a:gd name="connsiteX9" fmla="*/ 0 w 10181"/>
                <a:gd name="connsiteY9" fmla="*/ 6249 h 10000"/>
                <a:gd name="connsiteX10" fmla="*/ 181 w 10181"/>
                <a:gd name="connsiteY10" fmla="*/ 1000 h 10000"/>
                <a:gd name="connsiteX0" fmla="*/ 181 w 10196"/>
                <a:gd name="connsiteY0" fmla="*/ 1000 h 12316"/>
                <a:gd name="connsiteX1" fmla="*/ 2681 w 10196"/>
                <a:gd name="connsiteY1" fmla="*/ 2000 h 12316"/>
                <a:gd name="connsiteX2" fmla="*/ 5181 w 10196"/>
                <a:gd name="connsiteY2" fmla="*/ 1000 h 12316"/>
                <a:gd name="connsiteX3" fmla="*/ 7681 w 10196"/>
                <a:gd name="connsiteY3" fmla="*/ 0 h 12316"/>
                <a:gd name="connsiteX4" fmla="*/ 10181 w 10196"/>
                <a:gd name="connsiteY4" fmla="*/ 1000 h 12316"/>
                <a:gd name="connsiteX5" fmla="*/ 10196 w 10196"/>
                <a:gd name="connsiteY5" fmla="*/ 12316 h 12316"/>
                <a:gd name="connsiteX6" fmla="*/ 7681 w 10196"/>
                <a:gd name="connsiteY6" fmla="*/ 7859 h 12316"/>
                <a:gd name="connsiteX7" fmla="*/ 5181 w 10196"/>
                <a:gd name="connsiteY7" fmla="*/ 9000 h 12316"/>
                <a:gd name="connsiteX8" fmla="*/ 2681 w 10196"/>
                <a:gd name="connsiteY8" fmla="*/ 10000 h 12316"/>
                <a:gd name="connsiteX9" fmla="*/ 0 w 10196"/>
                <a:gd name="connsiteY9" fmla="*/ 6249 h 12316"/>
                <a:gd name="connsiteX10" fmla="*/ 181 w 10196"/>
                <a:gd name="connsiteY10" fmla="*/ 1000 h 12316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7681 w 10347"/>
                <a:gd name="connsiteY6" fmla="*/ 7859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8135 w 10347"/>
                <a:gd name="connsiteY6" fmla="*/ 7788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8135 w 10347"/>
                <a:gd name="connsiteY6" fmla="*/ 7788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8135 w 10347"/>
                <a:gd name="connsiteY6" fmla="*/ 7788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47" h="14573">
                  <a:moveTo>
                    <a:pt x="181" y="1000"/>
                  </a:moveTo>
                  <a:cubicBezTo>
                    <a:pt x="181" y="1552"/>
                    <a:pt x="1300" y="2000"/>
                    <a:pt x="2681" y="2000"/>
                  </a:cubicBezTo>
                  <a:cubicBezTo>
                    <a:pt x="4062" y="2000"/>
                    <a:pt x="5181" y="1552"/>
                    <a:pt x="5181" y="1000"/>
                  </a:cubicBezTo>
                  <a:cubicBezTo>
                    <a:pt x="5181" y="448"/>
                    <a:pt x="6300" y="0"/>
                    <a:pt x="7681" y="0"/>
                  </a:cubicBezTo>
                  <a:cubicBezTo>
                    <a:pt x="9062" y="0"/>
                    <a:pt x="10181" y="448"/>
                    <a:pt x="10181" y="1000"/>
                  </a:cubicBezTo>
                  <a:cubicBezTo>
                    <a:pt x="10236" y="5524"/>
                    <a:pt x="10292" y="10049"/>
                    <a:pt x="10347" y="14573"/>
                  </a:cubicBezTo>
                  <a:cubicBezTo>
                    <a:pt x="10347" y="14021"/>
                    <a:pt x="9162" y="8435"/>
                    <a:pt x="8135" y="7788"/>
                  </a:cubicBezTo>
                  <a:cubicBezTo>
                    <a:pt x="7108" y="7141"/>
                    <a:pt x="6090" y="8631"/>
                    <a:pt x="5181" y="9000"/>
                  </a:cubicBezTo>
                  <a:cubicBezTo>
                    <a:pt x="4272" y="9369"/>
                    <a:pt x="4062" y="10000"/>
                    <a:pt x="2681" y="10000"/>
                  </a:cubicBezTo>
                  <a:cubicBezTo>
                    <a:pt x="1300" y="10000"/>
                    <a:pt x="0" y="6801"/>
                    <a:pt x="0" y="6249"/>
                  </a:cubicBezTo>
                  <a:cubicBezTo>
                    <a:pt x="60" y="4499"/>
                    <a:pt x="121" y="2750"/>
                    <a:pt x="181" y="100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lowchart: Punched Tape 6">
              <a:extLst>
                <a:ext uri="{FF2B5EF4-FFF2-40B4-BE49-F238E27FC236}">
                  <a16:creationId xmlns:a16="http://schemas.microsoft.com/office/drawing/2014/main" id="{08E7672E-7688-4251-A954-B49DF40ECC01}"/>
                </a:ext>
              </a:extLst>
            </p:cNvPr>
            <p:cNvSpPr/>
            <p:nvPr/>
          </p:nvSpPr>
          <p:spPr>
            <a:xfrm>
              <a:off x="-395181" y="-636049"/>
              <a:ext cx="9934362" cy="299824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7859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181 w 10181"/>
                <a:gd name="connsiteY0" fmla="*/ 1000 h 10000"/>
                <a:gd name="connsiteX1" fmla="*/ 2681 w 10181"/>
                <a:gd name="connsiteY1" fmla="*/ 2000 h 10000"/>
                <a:gd name="connsiteX2" fmla="*/ 5181 w 10181"/>
                <a:gd name="connsiteY2" fmla="*/ 1000 h 10000"/>
                <a:gd name="connsiteX3" fmla="*/ 7681 w 10181"/>
                <a:gd name="connsiteY3" fmla="*/ 0 h 10000"/>
                <a:gd name="connsiteX4" fmla="*/ 10181 w 10181"/>
                <a:gd name="connsiteY4" fmla="*/ 1000 h 10000"/>
                <a:gd name="connsiteX5" fmla="*/ 10181 w 10181"/>
                <a:gd name="connsiteY5" fmla="*/ 9000 h 10000"/>
                <a:gd name="connsiteX6" fmla="*/ 7681 w 10181"/>
                <a:gd name="connsiteY6" fmla="*/ 7859 h 10000"/>
                <a:gd name="connsiteX7" fmla="*/ 5181 w 10181"/>
                <a:gd name="connsiteY7" fmla="*/ 9000 h 10000"/>
                <a:gd name="connsiteX8" fmla="*/ 2681 w 10181"/>
                <a:gd name="connsiteY8" fmla="*/ 10000 h 10000"/>
                <a:gd name="connsiteX9" fmla="*/ 0 w 10181"/>
                <a:gd name="connsiteY9" fmla="*/ 6249 h 10000"/>
                <a:gd name="connsiteX10" fmla="*/ 181 w 10181"/>
                <a:gd name="connsiteY10" fmla="*/ 1000 h 10000"/>
                <a:gd name="connsiteX0" fmla="*/ 181 w 10196"/>
                <a:gd name="connsiteY0" fmla="*/ 1000 h 12316"/>
                <a:gd name="connsiteX1" fmla="*/ 2681 w 10196"/>
                <a:gd name="connsiteY1" fmla="*/ 2000 h 12316"/>
                <a:gd name="connsiteX2" fmla="*/ 5181 w 10196"/>
                <a:gd name="connsiteY2" fmla="*/ 1000 h 12316"/>
                <a:gd name="connsiteX3" fmla="*/ 7681 w 10196"/>
                <a:gd name="connsiteY3" fmla="*/ 0 h 12316"/>
                <a:gd name="connsiteX4" fmla="*/ 10181 w 10196"/>
                <a:gd name="connsiteY4" fmla="*/ 1000 h 12316"/>
                <a:gd name="connsiteX5" fmla="*/ 10196 w 10196"/>
                <a:gd name="connsiteY5" fmla="*/ 12316 h 12316"/>
                <a:gd name="connsiteX6" fmla="*/ 7681 w 10196"/>
                <a:gd name="connsiteY6" fmla="*/ 7859 h 12316"/>
                <a:gd name="connsiteX7" fmla="*/ 5181 w 10196"/>
                <a:gd name="connsiteY7" fmla="*/ 9000 h 12316"/>
                <a:gd name="connsiteX8" fmla="*/ 2681 w 10196"/>
                <a:gd name="connsiteY8" fmla="*/ 10000 h 12316"/>
                <a:gd name="connsiteX9" fmla="*/ 0 w 10196"/>
                <a:gd name="connsiteY9" fmla="*/ 6249 h 12316"/>
                <a:gd name="connsiteX10" fmla="*/ 181 w 10196"/>
                <a:gd name="connsiteY10" fmla="*/ 1000 h 12316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7681 w 10347"/>
                <a:gd name="connsiteY6" fmla="*/ 7859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8135 w 10347"/>
                <a:gd name="connsiteY6" fmla="*/ 7788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8135 w 10347"/>
                <a:gd name="connsiteY6" fmla="*/ 7788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8135 w 10347"/>
                <a:gd name="connsiteY6" fmla="*/ 7788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47" h="14573">
                  <a:moveTo>
                    <a:pt x="181" y="1000"/>
                  </a:moveTo>
                  <a:cubicBezTo>
                    <a:pt x="181" y="1552"/>
                    <a:pt x="1300" y="2000"/>
                    <a:pt x="2681" y="2000"/>
                  </a:cubicBezTo>
                  <a:cubicBezTo>
                    <a:pt x="4062" y="2000"/>
                    <a:pt x="5181" y="1552"/>
                    <a:pt x="5181" y="1000"/>
                  </a:cubicBezTo>
                  <a:cubicBezTo>
                    <a:pt x="5181" y="448"/>
                    <a:pt x="6300" y="0"/>
                    <a:pt x="7681" y="0"/>
                  </a:cubicBezTo>
                  <a:cubicBezTo>
                    <a:pt x="9062" y="0"/>
                    <a:pt x="10181" y="448"/>
                    <a:pt x="10181" y="1000"/>
                  </a:cubicBezTo>
                  <a:cubicBezTo>
                    <a:pt x="10236" y="5524"/>
                    <a:pt x="10292" y="10049"/>
                    <a:pt x="10347" y="14573"/>
                  </a:cubicBezTo>
                  <a:cubicBezTo>
                    <a:pt x="10347" y="14021"/>
                    <a:pt x="9162" y="8435"/>
                    <a:pt x="8135" y="7788"/>
                  </a:cubicBezTo>
                  <a:cubicBezTo>
                    <a:pt x="7108" y="7141"/>
                    <a:pt x="6090" y="8631"/>
                    <a:pt x="5181" y="9000"/>
                  </a:cubicBezTo>
                  <a:cubicBezTo>
                    <a:pt x="4272" y="9369"/>
                    <a:pt x="4062" y="10000"/>
                    <a:pt x="2681" y="10000"/>
                  </a:cubicBezTo>
                  <a:cubicBezTo>
                    <a:pt x="1300" y="10000"/>
                    <a:pt x="0" y="6801"/>
                    <a:pt x="0" y="6249"/>
                  </a:cubicBezTo>
                  <a:cubicBezTo>
                    <a:pt x="60" y="4499"/>
                    <a:pt x="121" y="2750"/>
                    <a:pt x="181" y="100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unched Tape 6">
              <a:extLst>
                <a:ext uri="{FF2B5EF4-FFF2-40B4-BE49-F238E27FC236}">
                  <a16:creationId xmlns:a16="http://schemas.microsoft.com/office/drawing/2014/main" id="{26DAD1AF-1D89-48D9-B883-D42F202452D2}"/>
                </a:ext>
              </a:extLst>
            </p:cNvPr>
            <p:cNvSpPr/>
            <p:nvPr/>
          </p:nvSpPr>
          <p:spPr>
            <a:xfrm>
              <a:off x="-402438" y="-800100"/>
              <a:ext cx="9934362" cy="2998249"/>
            </a:xfrm>
            <a:custGeom>
              <a:avLst/>
              <a:gdLst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8000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0 w 10000"/>
                <a:gd name="connsiteY0" fmla="*/ 1000 h 10000"/>
                <a:gd name="connsiteX1" fmla="*/ 2500 w 10000"/>
                <a:gd name="connsiteY1" fmla="*/ 2000 h 10000"/>
                <a:gd name="connsiteX2" fmla="*/ 5000 w 10000"/>
                <a:gd name="connsiteY2" fmla="*/ 1000 h 10000"/>
                <a:gd name="connsiteX3" fmla="*/ 7500 w 10000"/>
                <a:gd name="connsiteY3" fmla="*/ 0 h 10000"/>
                <a:gd name="connsiteX4" fmla="*/ 10000 w 10000"/>
                <a:gd name="connsiteY4" fmla="*/ 1000 h 10000"/>
                <a:gd name="connsiteX5" fmla="*/ 10000 w 10000"/>
                <a:gd name="connsiteY5" fmla="*/ 9000 h 10000"/>
                <a:gd name="connsiteX6" fmla="*/ 7500 w 10000"/>
                <a:gd name="connsiteY6" fmla="*/ 7859 h 10000"/>
                <a:gd name="connsiteX7" fmla="*/ 5000 w 10000"/>
                <a:gd name="connsiteY7" fmla="*/ 9000 h 10000"/>
                <a:gd name="connsiteX8" fmla="*/ 2500 w 10000"/>
                <a:gd name="connsiteY8" fmla="*/ 10000 h 10000"/>
                <a:gd name="connsiteX9" fmla="*/ 0 w 10000"/>
                <a:gd name="connsiteY9" fmla="*/ 9000 h 10000"/>
                <a:gd name="connsiteX10" fmla="*/ 0 w 10000"/>
                <a:gd name="connsiteY10" fmla="*/ 1000 h 10000"/>
                <a:gd name="connsiteX0" fmla="*/ 181 w 10181"/>
                <a:gd name="connsiteY0" fmla="*/ 1000 h 10000"/>
                <a:gd name="connsiteX1" fmla="*/ 2681 w 10181"/>
                <a:gd name="connsiteY1" fmla="*/ 2000 h 10000"/>
                <a:gd name="connsiteX2" fmla="*/ 5181 w 10181"/>
                <a:gd name="connsiteY2" fmla="*/ 1000 h 10000"/>
                <a:gd name="connsiteX3" fmla="*/ 7681 w 10181"/>
                <a:gd name="connsiteY3" fmla="*/ 0 h 10000"/>
                <a:gd name="connsiteX4" fmla="*/ 10181 w 10181"/>
                <a:gd name="connsiteY4" fmla="*/ 1000 h 10000"/>
                <a:gd name="connsiteX5" fmla="*/ 10181 w 10181"/>
                <a:gd name="connsiteY5" fmla="*/ 9000 h 10000"/>
                <a:gd name="connsiteX6" fmla="*/ 7681 w 10181"/>
                <a:gd name="connsiteY6" fmla="*/ 7859 h 10000"/>
                <a:gd name="connsiteX7" fmla="*/ 5181 w 10181"/>
                <a:gd name="connsiteY7" fmla="*/ 9000 h 10000"/>
                <a:gd name="connsiteX8" fmla="*/ 2681 w 10181"/>
                <a:gd name="connsiteY8" fmla="*/ 10000 h 10000"/>
                <a:gd name="connsiteX9" fmla="*/ 0 w 10181"/>
                <a:gd name="connsiteY9" fmla="*/ 6249 h 10000"/>
                <a:gd name="connsiteX10" fmla="*/ 181 w 10181"/>
                <a:gd name="connsiteY10" fmla="*/ 1000 h 10000"/>
                <a:gd name="connsiteX0" fmla="*/ 181 w 10196"/>
                <a:gd name="connsiteY0" fmla="*/ 1000 h 12316"/>
                <a:gd name="connsiteX1" fmla="*/ 2681 w 10196"/>
                <a:gd name="connsiteY1" fmla="*/ 2000 h 12316"/>
                <a:gd name="connsiteX2" fmla="*/ 5181 w 10196"/>
                <a:gd name="connsiteY2" fmla="*/ 1000 h 12316"/>
                <a:gd name="connsiteX3" fmla="*/ 7681 w 10196"/>
                <a:gd name="connsiteY3" fmla="*/ 0 h 12316"/>
                <a:gd name="connsiteX4" fmla="*/ 10181 w 10196"/>
                <a:gd name="connsiteY4" fmla="*/ 1000 h 12316"/>
                <a:gd name="connsiteX5" fmla="*/ 10196 w 10196"/>
                <a:gd name="connsiteY5" fmla="*/ 12316 h 12316"/>
                <a:gd name="connsiteX6" fmla="*/ 7681 w 10196"/>
                <a:gd name="connsiteY6" fmla="*/ 7859 h 12316"/>
                <a:gd name="connsiteX7" fmla="*/ 5181 w 10196"/>
                <a:gd name="connsiteY7" fmla="*/ 9000 h 12316"/>
                <a:gd name="connsiteX8" fmla="*/ 2681 w 10196"/>
                <a:gd name="connsiteY8" fmla="*/ 10000 h 12316"/>
                <a:gd name="connsiteX9" fmla="*/ 0 w 10196"/>
                <a:gd name="connsiteY9" fmla="*/ 6249 h 12316"/>
                <a:gd name="connsiteX10" fmla="*/ 181 w 10196"/>
                <a:gd name="connsiteY10" fmla="*/ 1000 h 12316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7681 w 10347"/>
                <a:gd name="connsiteY6" fmla="*/ 7859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8135 w 10347"/>
                <a:gd name="connsiteY6" fmla="*/ 7788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8135 w 10347"/>
                <a:gd name="connsiteY6" fmla="*/ 7788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  <a:gd name="connsiteX0" fmla="*/ 181 w 10347"/>
                <a:gd name="connsiteY0" fmla="*/ 1000 h 14573"/>
                <a:gd name="connsiteX1" fmla="*/ 2681 w 10347"/>
                <a:gd name="connsiteY1" fmla="*/ 2000 h 14573"/>
                <a:gd name="connsiteX2" fmla="*/ 5181 w 10347"/>
                <a:gd name="connsiteY2" fmla="*/ 1000 h 14573"/>
                <a:gd name="connsiteX3" fmla="*/ 7681 w 10347"/>
                <a:gd name="connsiteY3" fmla="*/ 0 h 14573"/>
                <a:gd name="connsiteX4" fmla="*/ 10181 w 10347"/>
                <a:gd name="connsiteY4" fmla="*/ 1000 h 14573"/>
                <a:gd name="connsiteX5" fmla="*/ 10347 w 10347"/>
                <a:gd name="connsiteY5" fmla="*/ 14573 h 14573"/>
                <a:gd name="connsiteX6" fmla="*/ 8135 w 10347"/>
                <a:gd name="connsiteY6" fmla="*/ 7788 h 14573"/>
                <a:gd name="connsiteX7" fmla="*/ 5181 w 10347"/>
                <a:gd name="connsiteY7" fmla="*/ 9000 h 14573"/>
                <a:gd name="connsiteX8" fmla="*/ 2681 w 10347"/>
                <a:gd name="connsiteY8" fmla="*/ 10000 h 14573"/>
                <a:gd name="connsiteX9" fmla="*/ 0 w 10347"/>
                <a:gd name="connsiteY9" fmla="*/ 6249 h 14573"/>
                <a:gd name="connsiteX10" fmla="*/ 181 w 10347"/>
                <a:gd name="connsiteY10" fmla="*/ 1000 h 1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47" h="14573">
                  <a:moveTo>
                    <a:pt x="181" y="1000"/>
                  </a:moveTo>
                  <a:cubicBezTo>
                    <a:pt x="181" y="1552"/>
                    <a:pt x="1300" y="2000"/>
                    <a:pt x="2681" y="2000"/>
                  </a:cubicBezTo>
                  <a:cubicBezTo>
                    <a:pt x="4062" y="2000"/>
                    <a:pt x="5181" y="1552"/>
                    <a:pt x="5181" y="1000"/>
                  </a:cubicBezTo>
                  <a:cubicBezTo>
                    <a:pt x="5181" y="448"/>
                    <a:pt x="6300" y="0"/>
                    <a:pt x="7681" y="0"/>
                  </a:cubicBezTo>
                  <a:cubicBezTo>
                    <a:pt x="9062" y="0"/>
                    <a:pt x="10181" y="448"/>
                    <a:pt x="10181" y="1000"/>
                  </a:cubicBezTo>
                  <a:cubicBezTo>
                    <a:pt x="10236" y="5524"/>
                    <a:pt x="10292" y="10049"/>
                    <a:pt x="10347" y="14573"/>
                  </a:cubicBezTo>
                  <a:cubicBezTo>
                    <a:pt x="10347" y="14021"/>
                    <a:pt x="9162" y="8435"/>
                    <a:pt x="8135" y="7788"/>
                  </a:cubicBezTo>
                  <a:cubicBezTo>
                    <a:pt x="7108" y="7141"/>
                    <a:pt x="6090" y="8631"/>
                    <a:pt x="5181" y="9000"/>
                  </a:cubicBezTo>
                  <a:cubicBezTo>
                    <a:pt x="4272" y="9369"/>
                    <a:pt x="4062" y="10000"/>
                    <a:pt x="2681" y="10000"/>
                  </a:cubicBezTo>
                  <a:cubicBezTo>
                    <a:pt x="1300" y="10000"/>
                    <a:pt x="0" y="6801"/>
                    <a:pt x="0" y="6249"/>
                  </a:cubicBezTo>
                  <a:cubicBezTo>
                    <a:pt x="60" y="4499"/>
                    <a:pt x="121" y="2750"/>
                    <a:pt x="181" y="100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1DC2EFA-B518-4617-A634-613AC5299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শেণীঃ ২য়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শিরোনামঃ প্রার্থনা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পাঠ্যাংশঃ তুলি দুই হাত.........সকলি তোমার দান।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F06564-60CC-4ECA-8BB2-63A0E61E2F22}"/>
              </a:ext>
            </a:extLst>
          </p:cNvPr>
          <p:cNvSpPr/>
          <p:nvPr/>
        </p:nvSpPr>
        <p:spPr>
          <a:xfrm>
            <a:off x="1371600" y="174919"/>
            <a:ext cx="4800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পাঠ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পরিচিতি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F6A01-8312-4D79-A17C-DBBAD2E90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10252"/>
            <a:ext cx="3505200" cy="4618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ACC1A7-CE3E-42F9-9334-EF828A3D3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2286000"/>
            <a:ext cx="14554200" cy="83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72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726A047B-5007-4EDD-9949-7DD3C6AB2457}"/>
              </a:ext>
            </a:extLst>
          </p:cNvPr>
          <p:cNvSpPr/>
          <p:nvPr/>
        </p:nvSpPr>
        <p:spPr>
          <a:xfrm flipV="1">
            <a:off x="1387740" y="-825300"/>
            <a:ext cx="5563500" cy="2241016"/>
          </a:xfrm>
          <a:custGeom>
            <a:avLst/>
            <a:gdLst>
              <a:gd name="connsiteX0" fmla="*/ 497712 w 5943600"/>
              <a:gd name="connsiteY0" fmla="*/ 0 h 2226600"/>
              <a:gd name="connsiteX1" fmla="*/ 5445888 w 5943600"/>
              <a:gd name="connsiteY1" fmla="*/ 0 h 2226600"/>
              <a:gd name="connsiteX2" fmla="*/ 5943600 w 5943600"/>
              <a:gd name="connsiteY2" fmla="*/ 497712 h 2226600"/>
              <a:gd name="connsiteX3" fmla="*/ 5943600 w 5943600"/>
              <a:gd name="connsiteY3" fmla="*/ 2226600 h 2226600"/>
              <a:gd name="connsiteX4" fmla="*/ 5943600 w 5943600"/>
              <a:gd name="connsiteY4" fmla="*/ 2226600 h 2226600"/>
              <a:gd name="connsiteX5" fmla="*/ 0 w 5943600"/>
              <a:gd name="connsiteY5" fmla="*/ 2226600 h 2226600"/>
              <a:gd name="connsiteX6" fmla="*/ 0 w 5943600"/>
              <a:gd name="connsiteY6" fmla="*/ 2226600 h 2226600"/>
              <a:gd name="connsiteX7" fmla="*/ 0 w 5943600"/>
              <a:gd name="connsiteY7" fmla="*/ 497712 h 2226600"/>
              <a:gd name="connsiteX8" fmla="*/ 497712 w 5943600"/>
              <a:gd name="connsiteY8" fmla="*/ 0 h 2226600"/>
              <a:gd name="connsiteX0" fmla="*/ 497712 w 5943600"/>
              <a:gd name="connsiteY0" fmla="*/ 28136 h 2254736"/>
              <a:gd name="connsiteX1" fmla="*/ 4925384 w 5943600"/>
              <a:gd name="connsiteY1" fmla="*/ 0 h 2254736"/>
              <a:gd name="connsiteX2" fmla="*/ 5943600 w 5943600"/>
              <a:gd name="connsiteY2" fmla="*/ 525848 h 2254736"/>
              <a:gd name="connsiteX3" fmla="*/ 5943600 w 5943600"/>
              <a:gd name="connsiteY3" fmla="*/ 2254736 h 2254736"/>
              <a:gd name="connsiteX4" fmla="*/ 5943600 w 5943600"/>
              <a:gd name="connsiteY4" fmla="*/ 2254736 h 2254736"/>
              <a:gd name="connsiteX5" fmla="*/ 0 w 5943600"/>
              <a:gd name="connsiteY5" fmla="*/ 2254736 h 2254736"/>
              <a:gd name="connsiteX6" fmla="*/ 0 w 5943600"/>
              <a:gd name="connsiteY6" fmla="*/ 2254736 h 2254736"/>
              <a:gd name="connsiteX7" fmla="*/ 0 w 5943600"/>
              <a:gd name="connsiteY7" fmla="*/ 525848 h 2254736"/>
              <a:gd name="connsiteX8" fmla="*/ 497712 w 5943600"/>
              <a:gd name="connsiteY8" fmla="*/ 28136 h 2254736"/>
              <a:gd name="connsiteX0" fmla="*/ 1623128 w 5943600"/>
              <a:gd name="connsiteY0" fmla="*/ 0 h 2296939"/>
              <a:gd name="connsiteX1" fmla="*/ 4925384 w 5943600"/>
              <a:gd name="connsiteY1" fmla="*/ 42203 h 2296939"/>
              <a:gd name="connsiteX2" fmla="*/ 5943600 w 5943600"/>
              <a:gd name="connsiteY2" fmla="*/ 568051 h 2296939"/>
              <a:gd name="connsiteX3" fmla="*/ 5943600 w 5943600"/>
              <a:gd name="connsiteY3" fmla="*/ 2296939 h 2296939"/>
              <a:gd name="connsiteX4" fmla="*/ 5943600 w 5943600"/>
              <a:gd name="connsiteY4" fmla="*/ 2296939 h 2296939"/>
              <a:gd name="connsiteX5" fmla="*/ 0 w 5943600"/>
              <a:gd name="connsiteY5" fmla="*/ 2296939 h 2296939"/>
              <a:gd name="connsiteX6" fmla="*/ 0 w 5943600"/>
              <a:gd name="connsiteY6" fmla="*/ 2296939 h 2296939"/>
              <a:gd name="connsiteX7" fmla="*/ 0 w 5943600"/>
              <a:gd name="connsiteY7" fmla="*/ 568051 h 2296939"/>
              <a:gd name="connsiteX8" fmla="*/ 1623128 w 5943600"/>
              <a:gd name="connsiteY8" fmla="*/ 0 h 2296939"/>
              <a:gd name="connsiteX0" fmla="*/ 1623128 w 5943600"/>
              <a:gd name="connsiteY0" fmla="*/ 0 h 2296939"/>
              <a:gd name="connsiteX1" fmla="*/ 4925384 w 5943600"/>
              <a:gd name="connsiteY1" fmla="*/ 42203 h 2296939"/>
              <a:gd name="connsiteX2" fmla="*/ 5943600 w 5943600"/>
              <a:gd name="connsiteY2" fmla="*/ 568051 h 2296939"/>
              <a:gd name="connsiteX3" fmla="*/ 5943600 w 5943600"/>
              <a:gd name="connsiteY3" fmla="*/ 2296939 h 2296939"/>
              <a:gd name="connsiteX4" fmla="*/ 5943600 w 5943600"/>
              <a:gd name="connsiteY4" fmla="*/ 2296939 h 2296939"/>
              <a:gd name="connsiteX5" fmla="*/ 0 w 5943600"/>
              <a:gd name="connsiteY5" fmla="*/ 2296939 h 2296939"/>
              <a:gd name="connsiteX6" fmla="*/ 0 w 5943600"/>
              <a:gd name="connsiteY6" fmla="*/ 2296939 h 2296939"/>
              <a:gd name="connsiteX7" fmla="*/ 422031 w 5943600"/>
              <a:gd name="connsiteY7" fmla="*/ 694661 h 2296939"/>
              <a:gd name="connsiteX8" fmla="*/ 1623128 w 5943600"/>
              <a:gd name="connsiteY8" fmla="*/ 0 h 2296939"/>
              <a:gd name="connsiteX0" fmla="*/ 1623128 w 5943600"/>
              <a:gd name="connsiteY0" fmla="*/ 0 h 2296939"/>
              <a:gd name="connsiteX1" fmla="*/ 4925384 w 5943600"/>
              <a:gd name="connsiteY1" fmla="*/ 42203 h 2296939"/>
              <a:gd name="connsiteX2" fmla="*/ 5943600 w 5943600"/>
              <a:gd name="connsiteY2" fmla="*/ 568051 h 2296939"/>
              <a:gd name="connsiteX3" fmla="*/ 5943600 w 5943600"/>
              <a:gd name="connsiteY3" fmla="*/ 2296939 h 2296939"/>
              <a:gd name="connsiteX4" fmla="*/ 5943600 w 5943600"/>
              <a:gd name="connsiteY4" fmla="*/ 2296939 h 2296939"/>
              <a:gd name="connsiteX5" fmla="*/ 0 w 5943600"/>
              <a:gd name="connsiteY5" fmla="*/ 2296939 h 2296939"/>
              <a:gd name="connsiteX6" fmla="*/ 0 w 5943600"/>
              <a:gd name="connsiteY6" fmla="*/ 2296939 h 2296939"/>
              <a:gd name="connsiteX7" fmla="*/ 422031 w 5943600"/>
              <a:gd name="connsiteY7" fmla="*/ 694661 h 2296939"/>
              <a:gd name="connsiteX8" fmla="*/ 1623128 w 5943600"/>
              <a:gd name="connsiteY8" fmla="*/ 0 h 2296939"/>
              <a:gd name="connsiteX0" fmla="*/ 1623128 w 5943600"/>
              <a:gd name="connsiteY0" fmla="*/ 28136 h 2325075"/>
              <a:gd name="connsiteX1" fmla="*/ 5305212 w 5943600"/>
              <a:gd name="connsiteY1" fmla="*/ 0 h 2325075"/>
              <a:gd name="connsiteX2" fmla="*/ 5943600 w 5943600"/>
              <a:gd name="connsiteY2" fmla="*/ 596187 h 2325075"/>
              <a:gd name="connsiteX3" fmla="*/ 5943600 w 5943600"/>
              <a:gd name="connsiteY3" fmla="*/ 2325075 h 2325075"/>
              <a:gd name="connsiteX4" fmla="*/ 5943600 w 5943600"/>
              <a:gd name="connsiteY4" fmla="*/ 2325075 h 2325075"/>
              <a:gd name="connsiteX5" fmla="*/ 0 w 5943600"/>
              <a:gd name="connsiteY5" fmla="*/ 2325075 h 2325075"/>
              <a:gd name="connsiteX6" fmla="*/ 0 w 5943600"/>
              <a:gd name="connsiteY6" fmla="*/ 2325075 h 2325075"/>
              <a:gd name="connsiteX7" fmla="*/ 422031 w 5943600"/>
              <a:gd name="connsiteY7" fmla="*/ 722797 h 2325075"/>
              <a:gd name="connsiteX8" fmla="*/ 1623128 w 5943600"/>
              <a:gd name="connsiteY8" fmla="*/ 28136 h 2325075"/>
              <a:gd name="connsiteX0" fmla="*/ 1623128 w 5943600"/>
              <a:gd name="connsiteY0" fmla="*/ 28136 h 2325075"/>
              <a:gd name="connsiteX1" fmla="*/ 5305212 w 5943600"/>
              <a:gd name="connsiteY1" fmla="*/ 0 h 2325075"/>
              <a:gd name="connsiteX2" fmla="*/ 5943600 w 5943600"/>
              <a:gd name="connsiteY2" fmla="*/ 596187 h 2325075"/>
              <a:gd name="connsiteX3" fmla="*/ 5943600 w 5943600"/>
              <a:gd name="connsiteY3" fmla="*/ 2325075 h 2325075"/>
              <a:gd name="connsiteX4" fmla="*/ 5943600 w 5943600"/>
              <a:gd name="connsiteY4" fmla="*/ 2325075 h 2325075"/>
              <a:gd name="connsiteX5" fmla="*/ 0 w 5943600"/>
              <a:gd name="connsiteY5" fmla="*/ 2325075 h 2325075"/>
              <a:gd name="connsiteX6" fmla="*/ 0 w 5943600"/>
              <a:gd name="connsiteY6" fmla="*/ 2325075 h 2325075"/>
              <a:gd name="connsiteX7" fmla="*/ 422031 w 5943600"/>
              <a:gd name="connsiteY7" fmla="*/ 722797 h 2325075"/>
              <a:gd name="connsiteX8" fmla="*/ 1623128 w 5943600"/>
              <a:gd name="connsiteY8" fmla="*/ 28136 h 2325075"/>
              <a:gd name="connsiteX0" fmla="*/ 1623128 w 5943600"/>
              <a:gd name="connsiteY0" fmla="*/ 28136 h 2325075"/>
              <a:gd name="connsiteX1" fmla="*/ 5305212 w 5943600"/>
              <a:gd name="connsiteY1" fmla="*/ 0 h 2325075"/>
              <a:gd name="connsiteX2" fmla="*/ 5943600 w 5943600"/>
              <a:gd name="connsiteY2" fmla="*/ 596187 h 2325075"/>
              <a:gd name="connsiteX3" fmla="*/ 5943600 w 5943600"/>
              <a:gd name="connsiteY3" fmla="*/ 2325075 h 2325075"/>
              <a:gd name="connsiteX4" fmla="*/ 5943600 w 5943600"/>
              <a:gd name="connsiteY4" fmla="*/ 2325075 h 2325075"/>
              <a:gd name="connsiteX5" fmla="*/ 0 w 5943600"/>
              <a:gd name="connsiteY5" fmla="*/ 2325075 h 2325075"/>
              <a:gd name="connsiteX6" fmla="*/ 0 w 5943600"/>
              <a:gd name="connsiteY6" fmla="*/ 2325075 h 2325075"/>
              <a:gd name="connsiteX7" fmla="*/ 422031 w 5943600"/>
              <a:gd name="connsiteY7" fmla="*/ 722797 h 2325075"/>
              <a:gd name="connsiteX8" fmla="*/ 1623128 w 5943600"/>
              <a:gd name="connsiteY8" fmla="*/ 28136 h 2325075"/>
              <a:gd name="connsiteX0" fmla="*/ 1144827 w 5943600"/>
              <a:gd name="connsiteY0" fmla="*/ 56272 h 2325075"/>
              <a:gd name="connsiteX1" fmla="*/ 5305212 w 5943600"/>
              <a:gd name="connsiteY1" fmla="*/ 0 h 2325075"/>
              <a:gd name="connsiteX2" fmla="*/ 5943600 w 5943600"/>
              <a:gd name="connsiteY2" fmla="*/ 596187 h 2325075"/>
              <a:gd name="connsiteX3" fmla="*/ 5943600 w 5943600"/>
              <a:gd name="connsiteY3" fmla="*/ 2325075 h 2325075"/>
              <a:gd name="connsiteX4" fmla="*/ 5943600 w 5943600"/>
              <a:gd name="connsiteY4" fmla="*/ 2325075 h 2325075"/>
              <a:gd name="connsiteX5" fmla="*/ 0 w 5943600"/>
              <a:gd name="connsiteY5" fmla="*/ 2325075 h 2325075"/>
              <a:gd name="connsiteX6" fmla="*/ 0 w 5943600"/>
              <a:gd name="connsiteY6" fmla="*/ 2325075 h 2325075"/>
              <a:gd name="connsiteX7" fmla="*/ 422031 w 5943600"/>
              <a:gd name="connsiteY7" fmla="*/ 722797 h 2325075"/>
              <a:gd name="connsiteX8" fmla="*/ 1144827 w 5943600"/>
              <a:gd name="connsiteY8" fmla="*/ 56272 h 2325075"/>
              <a:gd name="connsiteX0" fmla="*/ 1144827 w 5943600"/>
              <a:gd name="connsiteY0" fmla="*/ 56272 h 2325075"/>
              <a:gd name="connsiteX1" fmla="*/ 5305212 w 5943600"/>
              <a:gd name="connsiteY1" fmla="*/ 0 h 2325075"/>
              <a:gd name="connsiteX2" fmla="*/ 5943600 w 5943600"/>
              <a:gd name="connsiteY2" fmla="*/ 596187 h 2325075"/>
              <a:gd name="connsiteX3" fmla="*/ 5943600 w 5943600"/>
              <a:gd name="connsiteY3" fmla="*/ 2325075 h 2325075"/>
              <a:gd name="connsiteX4" fmla="*/ 5943600 w 5943600"/>
              <a:gd name="connsiteY4" fmla="*/ 2325075 h 2325075"/>
              <a:gd name="connsiteX5" fmla="*/ 0 w 5943600"/>
              <a:gd name="connsiteY5" fmla="*/ 2325075 h 2325075"/>
              <a:gd name="connsiteX6" fmla="*/ 0 w 5943600"/>
              <a:gd name="connsiteY6" fmla="*/ 2325075 h 2325075"/>
              <a:gd name="connsiteX7" fmla="*/ 422031 w 5943600"/>
              <a:gd name="connsiteY7" fmla="*/ 722797 h 2325075"/>
              <a:gd name="connsiteX8" fmla="*/ 1144827 w 5943600"/>
              <a:gd name="connsiteY8" fmla="*/ 56272 h 2325075"/>
              <a:gd name="connsiteX0" fmla="*/ 1144827 w 5943600"/>
              <a:gd name="connsiteY0" fmla="*/ 56272 h 2325075"/>
              <a:gd name="connsiteX1" fmla="*/ 5305212 w 5943600"/>
              <a:gd name="connsiteY1" fmla="*/ 0 h 2325075"/>
              <a:gd name="connsiteX2" fmla="*/ 5943600 w 5943600"/>
              <a:gd name="connsiteY2" fmla="*/ 596187 h 2325075"/>
              <a:gd name="connsiteX3" fmla="*/ 5943600 w 5943600"/>
              <a:gd name="connsiteY3" fmla="*/ 2325075 h 2325075"/>
              <a:gd name="connsiteX4" fmla="*/ 5943600 w 5943600"/>
              <a:gd name="connsiteY4" fmla="*/ 2325075 h 2325075"/>
              <a:gd name="connsiteX5" fmla="*/ 0 w 5943600"/>
              <a:gd name="connsiteY5" fmla="*/ 2325075 h 2325075"/>
              <a:gd name="connsiteX6" fmla="*/ 0 w 5943600"/>
              <a:gd name="connsiteY6" fmla="*/ 2325075 h 2325075"/>
              <a:gd name="connsiteX7" fmla="*/ 323557 w 5943600"/>
              <a:gd name="connsiteY7" fmla="*/ 750932 h 2325075"/>
              <a:gd name="connsiteX8" fmla="*/ 1144827 w 5943600"/>
              <a:gd name="connsiteY8" fmla="*/ 56272 h 2325075"/>
              <a:gd name="connsiteX0" fmla="*/ 1144827 w 5943600"/>
              <a:gd name="connsiteY0" fmla="*/ 56272 h 2325075"/>
              <a:gd name="connsiteX1" fmla="*/ 5305212 w 5943600"/>
              <a:gd name="connsiteY1" fmla="*/ 0 h 2325075"/>
              <a:gd name="connsiteX2" fmla="*/ 5873261 w 5943600"/>
              <a:gd name="connsiteY2" fmla="*/ 624323 h 2325075"/>
              <a:gd name="connsiteX3" fmla="*/ 5943600 w 5943600"/>
              <a:gd name="connsiteY3" fmla="*/ 2325075 h 2325075"/>
              <a:gd name="connsiteX4" fmla="*/ 5943600 w 5943600"/>
              <a:gd name="connsiteY4" fmla="*/ 2325075 h 2325075"/>
              <a:gd name="connsiteX5" fmla="*/ 0 w 5943600"/>
              <a:gd name="connsiteY5" fmla="*/ 2325075 h 2325075"/>
              <a:gd name="connsiteX6" fmla="*/ 0 w 5943600"/>
              <a:gd name="connsiteY6" fmla="*/ 2325075 h 2325075"/>
              <a:gd name="connsiteX7" fmla="*/ 323557 w 5943600"/>
              <a:gd name="connsiteY7" fmla="*/ 750932 h 2325075"/>
              <a:gd name="connsiteX8" fmla="*/ 1144827 w 5943600"/>
              <a:gd name="connsiteY8" fmla="*/ 56272 h 2325075"/>
              <a:gd name="connsiteX0" fmla="*/ 1144827 w 5943600"/>
              <a:gd name="connsiteY0" fmla="*/ 56272 h 2325075"/>
              <a:gd name="connsiteX1" fmla="*/ 5305212 w 5943600"/>
              <a:gd name="connsiteY1" fmla="*/ 0 h 2325075"/>
              <a:gd name="connsiteX2" fmla="*/ 5873261 w 5943600"/>
              <a:gd name="connsiteY2" fmla="*/ 624323 h 2325075"/>
              <a:gd name="connsiteX3" fmla="*/ 5943600 w 5943600"/>
              <a:gd name="connsiteY3" fmla="*/ 2325075 h 2325075"/>
              <a:gd name="connsiteX4" fmla="*/ 5943600 w 5943600"/>
              <a:gd name="connsiteY4" fmla="*/ 2325075 h 2325075"/>
              <a:gd name="connsiteX5" fmla="*/ 0 w 5943600"/>
              <a:gd name="connsiteY5" fmla="*/ 2325075 h 2325075"/>
              <a:gd name="connsiteX6" fmla="*/ 0 w 5943600"/>
              <a:gd name="connsiteY6" fmla="*/ 2325075 h 2325075"/>
              <a:gd name="connsiteX7" fmla="*/ 323557 w 5943600"/>
              <a:gd name="connsiteY7" fmla="*/ 750932 h 2325075"/>
              <a:gd name="connsiteX8" fmla="*/ 1144827 w 5943600"/>
              <a:gd name="connsiteY8" fmla="*/ 56272 h 2325075"/>
              <a:gd name="connsiteX0" fmla="*/ 1144827 w 5943600"/>
              <a:gd name="connsiteY0" fmla="*/ 39863 h 2308666"/>
              <a:gd name="connsiteX1" fmla="*/ 5168108 w 5943600"/>
              <a:gd name="connsiteY1" fmla="*/ 0 h 2308666"/>
              <a:gd name="connsiteX2" fmla="*/ 5873261 w 5943600"/>
              <a:gd name="connsiteY2" fmla="*/ 607914 h 2308666"/>
              <a:gd name="connsiteX3" fmla="*/ 5943600 w 5943600"/>
              <a:gd name="connsiteY3" fmla="*/ 2308666 h 2308666"/>
              <a:gd name="connsiteX4" fmla="*/ 5943600 w 5943600"/>
              <a:gd name="connsiteY4" fmla="*/ 2308666 h 2308666"/>
              <a:gd name="connsiteX5" fmla="*/ 0 w 5943600"/>
              <a:gd name="connsiteY5" fmla="*/ 2308666 h 2308666"/>
              <a:gd name="connsiteX6" fmla="*/ 0 w 5943600"/>
              <a:gd name="connsiteY6" fmla="*/ 2308666 h 2308666"/>
              <a:gd name="connsiteX7" fmla="*/ 323557 w 5943600"/>
              <a:gd name="connsiteY7" fmla="*/ 734523 h 2308666"/>
              <a:gd name="connsiteX8" fmla="*/ 1144827 w 5943600"/>
              <a:gd name="connsiteY8" fmla="*/ 39863 h 2308666"/>
              <a:gd name="connsiteX0" fmla="*/ 1144827 w 5943600"/>
              <a:gd name="connsiteY0" fmla="*/ 39863 h 2308666"/>
              <a:gd name="connsiteX1" fmla="*/ 5168108 w 5943600"/>
              <a:gd name="connsiteY1" fmla="*/ 0 h 2308666"/>
              <a:gd name="connsiteX2" fmla="*/ 5873261 w 5943600"/>
              <a:gd name="connsiteY2" fmla="*/ 607914 h 2308666"/>
              <a:gd name="connsiteX3" fmla="*/ 5943600 w 5943600"/>
              <a:gd name="connsiteY3" fmla="*/ 2308666 h 2308666"/>
              <a:gd name="connsiteX4" fmla="*/ 5943600 w 5943600"/>
              <a:gd name="connsiteY4" fmla="*/ 2308666 h 2308666"/>
              <a:gd name="connsiteX5" fmla="*/ 0 w 5943600"/>
              <a:gd name="connsiteY5" fmla="*/ 2308666 h 2308666"/>
              <a:gd name="connsiteX6" fmla="*/ 0 w 5943600"/>
              <a:gd name="connsiteY6" fmla="*/ 2308666 h 2308666"/>
              <a:gd name="connsiteX7" fmla="*/ 323557 w 5943600"/>
              <a:gd name="connsiteY7" fmla="*/ 734523 h 2308666"/>
              <a:gd name="connsiteX8" fmla="*/ 1144827 w 5943600"/>
              <a:gd name="connsiteY8" fmla="*/ 39863 h 2308666"/>
              <a:gd name="connsiteX0" fmla="*/ 1144827 w 5943600"/>
              <a:gd name="connsiteY0" fmla="*/ 23454 h 2292257"/>
              <a:gd name="connsiteX1" fmla="*/ 4825346 w 5943600"/>
              <a:gd name="connsiteY1" fmla="*/ 0 h 2292257"/>
              <a:gd name="connsiteX2" fmla="*/ 5873261 w 5943600"/>
              <a:gd name="connsiteY2" fmla="*/ 591505 h 2292257"/>
              <a:gd name="connsiteX3" fmla="*/ 5943600 w 5943600"/>
              <a:gd name="connsiteY3" fmla="*/ 2292257 h 2292257"/>
              <a:gd name="connsiteX4" fmla="*/ 5943600 w 5943600"/>
              <a:gd name="connsiteY4" fmla="*/ 2292257 h 2292257"/>
              <a:gd name="connsiteX5" fmla="*/ 0 w 5943600"/>
              <a:gd name="connsiteY5" fmla="*/ 2292257 h 2292257"/>
              <a:gd name="connsiteX6" fmla="*/ 0 w 5943600"/>
              <a:gd name="connsiteY6" fmla="*/ 2292257 h 2292257"/>
              <a:gd name="connsiteX7" fmla="*/ 323557 w 5943600"/>
              <a:gd name="connsiteY7" fmla="*/ 718114 h 2292257"/>
              <a:gd name="connsiteX8" fmla="*/ 1144827 w 5943600"/>
              <a:gd name="connsiteY8" fmla="*/ 23454 h 2292257"/>
              <a:gd name="connsiteX0" fmla="*/ 1144827 w 5943600"/>
              <a:gd name="connsiteY0" fmla="*/ 23454 h 2292257"/>
              <a:gd name="connsiteX1" fmla="*/ 4825346 w 5943600"/>
              <a:gd name="connsiteY1" fmla="*/ 0 h 2292257"/>
              <a:gd name="connsiteX2" fmla="*/ 5873261 w 5943600"/>
              <a:gd name="connsiteY2" fmla="*/ 591505 h 2292257"/>
              <a:gd name="connsiteX3" fmla="*/ 5943600 w 5943600"/>
              <a:gd name="connsiteY3" fmla="*/ 2292257 h 2292257"/>
              <a:gd name="connsiteX4" fmla="*/ 5943600 w 5943600"/>
              <a:gd name="connsiteY4" fmla="*/ 2292257 h 2292257"/>
              <a:gd name="connsiteX5" fmla="*/ 0 w 5943600"/>
              <a:gd name="connsiteY5" fmla="*/ 2292257 h 2292257"/>
              <a:gd name="connsiteX6" fmla="*/ 0 w 5943600"/>
              <a:gd name="connsiteY6" fmla="*/ 2292257 h 2292257"/>
              <a:gd name="connsiteX7" fmla="*/ 323557 w 5943600"/>
              <a:gd name="connsiteY7" fmla="*/ 718114 h 2292257"/>
              <a:gd name="connsiteX8" fmla="*/ 1144827 w 5943600"/>
              <a:gd name="connsiteY8" fmla="*/ 23454 h 2292257"/>
              <a:gd name="connsiteX0" fmla="*/ 1144827 w 5943600"/>
              <a:gd name="connsiteY0" fmla="*/ 23454 h 2292257"/>
              <a:gd name="connsiteX1" fmla="*/ 4825346 w 5943600"/>
              <a:gd name="connsiteY1" fmla="*/ 0 h 2292257"/>
              <a:gd name="connsiteX2" fmla="*/ 5787572 w 5943600"/>
              <a:gd name="connsiteY2" fmla="*/ 591505 h 2292257"/>
              <a:gd name="connsiteX3" fmla="*/ 5943600 w 5943600"/>
              <a:gd name="connsiteY3" fmla="*/ 2292257 h 2292257"/>
              <a:gd name="connsiteX4" fmla="*/ 5943600 w 5943600"/>
              <a:gd name="connsiteY4" fmla="*/ 2292257 h 2292257"/>
              <a:gd name="connsiteX5" fmla="*/ 0 w 5943600"/>
              <a:gd name="connsiteY5" fmla="*/ 2292257 h 2292257"/>
              <a:gd name="connsiteX6" fmla="*/ 0 w 5943600"/>
              <a:gd name="connsiteY6" fmla="*/ 2292257 h 2292257"/>
              <a:gd name="connsiteX7" fmla="*/ 323557 w 5943600"/>
              <a:gd name="connsiteY7" fmla="*/ 718114 h 2292257"/>
              <a:gd name="connsiteX8" fmla="*/ 1144827 w 5943600"/>
              <a:gd name="connsiteY8" fmla="*/ 23454 h 2292257"/>
              <a:gd name="connsiteX0" fmla="*/ 1144827 w 5943600"/>
              <a:gd name="connsiteY0" fmla="*/ 23454 h 2292257"/>
              <a:gd name="connsiteX1" fmla="*/ 4825346 w 5943600"/>
              <a:gd name="connsiteY1" fmla="*/ 0 h 2292257"/>
              <a:gd name="connsiteX2" fmla="*/ 5787572 w 5943600"/>
              <a:gd name="connsiteY2" fmla="*/ 591505 h 2292257"/>
              <a:gd name="connsiteX3" fmla="*/ 5943600 w 5943600"/>
              <a:gd name="connsiteY3" fmla="*/ 2292257 h 2292257"/>
              <a:gd name="connsiteX4" fmla="*/ 5943600 w 5943600"/>
              <a:gd name="connsiteY4" fmla="*/ 2292257 h 2292257"/>
              <a:gd name="connsiteX5" fmla="*/ 0 w 5943600"/>
              <a:gd name="connsiteY5" fmla="*/ 2292257 h 2292257"/>
              <a:gd name="connsiteX6" fmla="*/ 0 w 5943600"/>
              <a:gd name="connsiteY6" fmla="*/ 2292257 h 2292257"/>
              <a:gd name="connsiteX7" fmla="*/ 323557 w 5943600"/>
              <a:gd name="connsiteY7" fmla="*/ 718114 h 2292257"/>
              <a:gd name="connsiteX8" fmla="*/ 1144827 w 5943600"/>
              <a:gd name="connsiteY8" fmla="*/ 23454 h 2292257"/>
              <a:gd name="connsiteX0" fmla="*/ 1144827 w 5943600"/>
              <a:gd name="connsiteY0" fmla="*/ 23454 h 2292257"/>
              <a:gd name="connsiteX1" fmla="*/ 4825346 w 5943600"/>
              <a:gd name="connsiteY1" fmla="*/ 0 h 2292257"/>
              <a:gd name="connsiteX2" fmla="*/ 5787572 w 5943600"/>
              <a:gd name="connsiteY2" fmla="*/ 591505 h 2292257"/>
              <a:gd name="connsiteX3" fmla="*/ 5943600 w 5943600"/>
              <a:gd name="connsiteY3" fmla="*/ 2292257 h 2292257"/>
              <a:gd name="connsiteX4" fmla="*/ 5943600 w 5943600"/>
              <a:gd name="connsiteY4" fmla="*/ 2292257 h 2292257"/>
              <a:gd name="connsiteX5" fmla="*/ 0 w 5943600"/>
              <a:gd name="connsiteY5" fmla="*/ 2292257 h 2292257"/>
              <a:gd name="connsiteX6" fmla="*/ 0 w 5943600"/>
              <a:gd name="connsiteY6" fmla="*/ 2292257 h 2292257"/>
              <a:gd name="connsiteX7" fmla="*/ 323557 w 5943600"/>
              <a:gd name="connsiteY7" fmla="*/ 718114 h 2292257"/>
              <a:gd name="connsiteX8" fmla="*/ 1144827 w 5943600"/>
              <a:gd name="connsiteY8" fmla="*/ 23454 h 2292257"/>
              <a:gd name="connsiteX0" fmla="*/ 1144827 w 5943600"/>
              <a:gd name="connsiteY0" fmla="*/ 23454 h 2292257"/>
              <a:gd name="connsiteX1" fmla="*/ 4825346 w 5943600"/>
              <a:gd name="connsiteY1" fmla="*/ 0 h 2292257"/>
              <a:gd name="connsiteX2" fmla="*/ 5719020 w 5943600"/>
              <a:gd name="connsiteY2" fmla="*/ 591505 h 2292257"/>
              <a:gd name="connsiteX3" fmla="*/ 5943600 w 5943600"/>
              <a:gd name="connsiteY3" fmla="*/ 2292257 h 2292257"/>
              <a:gd name="connsiteX4" fmla="*/ 5943600 w 5943600"/>
              <a:gd name="connsiteY4" fmla="*/ 2292257 h 2292257"/>
              <a:gd name="connsiteX5" fmla="*/ 0 w 5943600"/>
              <a:gd name="connsiteY5" fmla="*/ 2292257 h 2292257"/>
              <a:gd name="connsiteX6" fmla="*/ 0 w 5943600"/>
              <a:gd name="connsiteY6" fmla="*/ 2292257 h 2292257"/>
              <a:gd name="connsiteX7" fmla="*/ 323557 w 5943600"/>
              <a:gd name="connsiteY7" fmla="*/ 718114 h 2292257"/>
              <a:gd name="connsiteX8" fmla="*/ 1144827 w 5943600"/>
              <a:gd name="connsiteY8" fmla="*/ 23454 h 2292257"/>
              <a:gd name="connsiteX0" fmla="*/ 1144827 w 5943600"/>
              <a:gd name="connsiteY0" fmla="*/ 23454 h 2292257"/>
              <a:gd name="connsiteX1" fmla="*/ 4825346 w 5943600"/>
              <a:gd name="connsiteY1" fmla="*/ 0 h 2292257"/>
              <a:gd name="connsiteX2" fmla="*/ 5719020 w 5943600"/>
              <a:gd name="connsiteY2" fmla="*/ 591505 h 2292257"/>
              <a:gd name="connsiteX3" fmla="*/ 5943600 w 5943600"/>
              <a:gd name="connsiteY3" fmla="*/ 2292257 h 2292257"/>
              <a:gd name="connsiteX4" fmla="*/ 5943600 w 5943600"/>
              <a:gd name="connsiteY4" fmla="*/ 2292257 h 2292257"/>
              <a:gd name="connsiteX5" fmla="*/ 0 w 5943600"/>
              <a:gd name="connsiteY5" fmla="*/ 2292257 h 2292257"/>
              <a:gd name="connsiteX6" fmla="*/ 0 w 5943600"/>
              <a:gd name="connsiteY6" fmla="*/ 2292257 h 2292257"/>
              <a:gd name="connsiteX7" fmla="*/ 323557 w 5943600"/>
              <a:gd name="connsiteY7" fmla="*/ 718114 h 2292257"/>
              <a:gd name="connsiteX8" fmla="*/ 1144827 w 5943600"/>
              <a:gd name="connsiteY8" fmla="*/ 23454 h 2292257"/>
              <a:gd name="connsiteX0" fmla="*/ 1093413 w 5943600"/>
              <a:gd name="connsiteY0" fmla="*/ 154726 h 2292257"/>
              <a:gd name="connsiteX1" fmla="*/ 4825346 w 5943600"/>
              <a:gd name="connsiteY1" fmla="*/ 0 h 2292257"/>
              <a:gd name="connsiteX2" fmla="*/ 5719020 w 5943600"/>
              <a:gd name="connsiteY2" fmla="*/ 591505 h 2292257"/>
              <a:gd name="connsiteX3" fmla="*/ 5943600 w 5943600"/>
              <a:gd name="connsiteY3" fmla="*/ 2292257 h 2292257"/>
              <a:gd name="connsiteX4" fmla="*/ 5943600 w 5943600"/>
              <a:gd name="connsiteY4" fmla="*/ 2292257 h 2292257"/>
              <a:gd name="connsiteX5" fmla="*/ 0 w 5943600"/>
              <a:gd name="connsiteY5" fmla="*/ 2292257 h 2292257"/>
              <a:gd name="connsiteX6" fmla="*/ 0 w 5943600"/>
              <a:gd name="connsiteY6" fmla="*/ 2292257 h 2292257"/>
              <a:gd name="connsiteX7" fmla="*/ 323557 w 5943600"/>
              <a:gd name="connsiteY7" fmla="*/ 718114 h 2292257"/>
              <a:gd name="connsiteX8" fmla="*/ 1093413 w 5943600"/>
              <a:gd name="connsiteY8" fmla="*/ 154726 h 2292257"/>
              <a:gd name="connsiteX0" fmla="*/ 1093413 w 5943600"/>
              <a:gd name="connsiteY0" fmla="*/ 39864 h 2292257"/>
              <a:gd name="connsiteX1" fmla="*/ 4825346 w 5943600"/>
              <a:gd name="connsiteY1" fmla="*/ 0 h 2292257"/>
              <a:gd name="connsiteX2" fmla="*/ 5719020 w 5943600"/>
              <a:gd name="connsiteY2" fmla="*/ 591505 h 2292257"/>
              <a:gd name="connsiteX3" fmla="*/ 5943600 w 5943600"/>
              <a:gd name="connsiteY3" fmla="*/ 2292257 h 2292257"/>
              <a:gd name="connsiteX4" fmla="*/ 5943600 w 5943600"/>
              <a:gd name="connsiteY4" fmla="*/ 2292257 h 2292257"/>
              <a:gd name="connsiteX5" fmla="*/ 0 w 5943600"/>
              <a:gd name="connsiteY5" fmla="*/ 2292257 h 2292257"/>
              <a:gd name="connsiteX6" fmla="*/ 0 w 5943600"/>
              <a:gd name="connsiteY6" fmla="*/ 2292257 h 2292257"/>
              <a:gd name="connsiteX7" fmla="*/ 323557 w 5943600"/>
              <a:gd name="connsiteY7" fmla="*/ 718114 h 2292257"/>
              <a:gd name="connsiteX8" fmla="*/ 1093413 w 5943600"/>
              <a:gd name="connsiteY8" fmla="*/ 39864 h 229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3600" h="2292257">
                <a:moveTo>
                  <a:pt x="1093413" y="39864"/>
                </a:moveTo>
                <a:lnTo>
                  <a:pt x="4825346" y="0"/>
                </a:lnTo>
                <a:cubicBezTo>
                  <a:pt x="5380122" y="231547"/>
                  <a:pt x="5435885" y="226345"/>
                  <a:pt x="5719020" y="591505"/>
                </a:cubicBezTo>
                <a:cubicBezTo>
                  <a:pt x="5976686" y="830243"/>
                  <a:pt x="5891591" y="1725340"/>
                  <a:pt x="5943600" y="2292257"/>
                </a:cubicBezTo>
                <a:lnTo>
                  <a:pt x="5943600" y="2292257"/>
                </a:lnTo>
                <a:lnTo>
                  <a:pt x="0" y="2292257"/>
                </a:lnTo>
                <a:lnTo>
                  <a:pt x="0" y="2292257"/>
                </a:lnTo>
                <a:lnTo>
                  <a:pt x="323557" y="718114"/>
                </a:lnTo>
                <a:cubicBezTo>
                  <a:pt x="752059" y="345883"/>
                  <a:pt x="467964" y="285485"/>
                  <a:pt x="1093413" y="39864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20000">
                <a:srgbClr val="FFC000"/>
              </a:gs>
              <a:gs pos="42000">
                <a:srgbClr val="FFFF00"/>
              </a:gs>
              <a:gs pos="79173">
                <a:srgbClr val="92D050"/>
              </a:gs>
              <a:gs pos="97345">
                <a:srgbClr val="00B050"/>
              </a:gs>
              <a:gs pos="61000">
                <a:srgbClr val="92D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2514600" y="288000"/>
            <a:ext cx="3505200" cy="1159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l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sz="8000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74145D-B07B-468E-8B99-BDB0E84CBAAD}"/>
              </a:ext>
            </a:extLst>
          </p:cNvPr>
          <p:cNvSpPr txBox="1">
            <a:spLocks/>
          </p:cNvSpPr>
          <p:nvPr/>
        </p:nvSpPr>
        <p:spPr>
          <a:xfrm>
            <a:off x="152400" y="1447800"/>
            <a:ext cx="9049043" cy="4525963"/>
          </a:xfrm>
          <a:prstGeom prst="rect">
            <a:avLst/>
          </a:prstGeom>
          <a:noFill/>
          <a:ln w="28575"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itchFamily="34" charset="0"/>
              <a:buNone/>
              <a:defRPr sz="32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itchFamily="34" charset="0"/>
              <a:buNone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itchFamily="34" charset="0"/>
              <a:buNone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itchFamily="34" charset="0"/>
              <a:buNone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itchFamily="34" charset="0"/>
              <a:buNone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itchFamily="34" charset="0"/>
              <a:buNone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itchFamily="34" charset="0"/>
              <a:buNone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itchFamily="34" charset="0"/>
              <a:buNone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itchFamily="34" charset="0"/>
              <a:buNone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শুনাঃ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.১.১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মোনে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.১.২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২.১.২ 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কবিতা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আবৃত্ত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পড়তে পারবে।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২.২.২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প্রশ্নের উত্তর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 পারবে।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লিখাঃ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1417638"/>
            <a:ext cx="8458200" cy="523431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6F416A-6C96-4C59-9138-BEDB7386EF14}"/>
              </a:ext>
            </a:extLst>
          </p:cNvPr>
          <p:cNvSpPr txBox="1"/>
          <p:nvPr/>
        </p:nvSpPr>
        <p:spPr>
          <a:xfrm>
            <a:off x="5943600" y="26670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/>
              <a:t>            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bn-BD" sz="5400" b="1" dirty="0">
                <a:ln w="2222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210A0-B9F3-4C00-A722-A103C1F29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312" y="1676400"/>
            <a:ext cx="4909935" cy="2641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A4AB0-4398-482D-9751-366B11DCC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7600"/>
            <a:ext cx="1854591" cy="21278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698C1-56AA-4080-83B4-B1CC567EF4E0}"/>
              </a:ext>
            </a:extLst>
          </p:cNvPr>
          <p:cNvSpPr txBox="1"/>
          <p:nvPr/>
        </p:nvSpPr>
        <p:spPr>
          <a:xfrm>
            <a:off x="3200400" y="5099638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23A7FE-7F62-44A1-97F9-FD8E467B8FF0}"/>
              </a:ext>
            </a:extLst>
          </p:cNvPr>
          <p:cNvSpPr/>
          <p:nvPr/>
        </p:nvSpPr>
        <p:spPr>
          <a:xfrm>
            <a:off x="2648178" y="-1143000"/>
            <a:ext cx="23810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8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2119D9E3-C3A9-4C35-8364-2EE2AF4DA201}"/>
              </a:ext>
            </a:extLst>
          </p:cNvPr>
          <p:cNvSpPr/>
          <p:nvPr/>
        </p:nvSpPr>
        <p:spPr>
          <a:xfrm>
            <a:off x="-2743200" y="1588514"/>
            <a:ext cx="2286000" cy="838200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292E-17 -3.33333E-6 L 0.03854 0.41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472 -0.28888 L 0.02431 -0.28888 C 0.45365 -0.28888 0.98333 -0.17453 0.98333 -0.08078 L 0.98333 0.1280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0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23BDE9-3708-4022-9820-0EB1B271C64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 সংশ্লিষ্ট ছবি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612421"/>
            <a:ext cx="2900362" cy="1994000"/>
          </a:xfrm>
        </p:spPr>
      </p:pic>
      <p:pic>
        <p:nvPicPr>
          <p:cNvPr id="5" name="Picture 4" descr="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51" y="4293079"/>
            <a:ext cx="2900362" cy="2036424"/>
          </a:xfrm>
          <a:prstGeom prst="rect">
            <a:avLst/>
          </a:prstGeom>
        </p:spPr>
      </p:pic>
      <p:pic>
        <p:nvPicPr>
          <p:cNvPr id="6" name="Picture 5" descr="Magpie-from-Stock-xchng-499878_13775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293079"/>
            <a:ext cx="3816449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ACDF5-6955-45BF-9286-477162405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6684"/>
            <a:ext cx="2286000" cy="2275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52E3-2F1E-45C3-91EE-60027AF4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846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/>
              <a:t>শিক্ষকের</a:t>
            </a:r>
            <a:r>
              <a:rPr lang="en-US" sz="5400" b="1" dirty="0"/>
              <a:t> </a:t>
            </a:r>
            <a:r>
              <a:rPr lang="en-US" sz="5400" b="1" dirty="0" err="1"/>
              <a:t>পাঠ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AC342-BA80-4C59-8A20-4C23D189C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8846"/>
            <a:ext cx="9144000" cy="553915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তুলি দুই হাত করি মুনাজাত</a:t>
            </a:r>
          </a:p>
          <a:p>
            <a:pPr marL="0" indent="0"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          হে রহিম রহমান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0E1FDF-09FA-4496-A2A6-2E1DE8E71F18}"/>
              </a:ext>
            </a:extLst>
          </p:cNvPr>
          <p:cNvSpPr/>
          <p:nvPr/>
        </p:nvSpPr>
        <p:spPr>
          <a:xfrm>
            <a:off x="4952999" y="1606062"/>
            <a:ext cx="3705189" cy="25849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C6524-0749-41CD-8566-0BD41B1B2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46537"/>
            <a:ext cx="4009989" cy="2759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92CE93-B8C7-4088-982F-1833C7C68F21}"/>
              </a:ext>
            </a:extLst>
          </p:cNvPr>
          <p:cNvSpPr txBox="1"/>
          <p:nvPr/>
        </p:nvSpPr>
        <p:spPr>
          <a:xfrm>
            <a:off x="4390987" y="4861647"/>
            <a:ext cx="4829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কত সুন্দর করিয়া ধরণী</a:t>
            </a:r>
          </a:p>
          <a:p>
            <a:pPr marL="0" indent="0"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            মোদের করেছ দান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822B11-14D0-4132-A5B6-A2DE87969AEB}"/>
              </a:ext>
            </a:extLst>
          </p:cNvPr>
          <p:cNvSpPr/>
          <p:nvPr/>
        </p:nvSpPr>
        <p:spPr>
          <a:xfrm>
            <a:off x="408067" y="1000789"/>
            <a:ext cx="17267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প্রার</a:t>
            </a:r>
            <a:r>
              <a:rPr lang="en-US" sz="6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্থনা</a:t>
            </a:r>
            <a:endParaRPr lang="en-US" sz="6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3B3EE-97C6-46A5-AADF-9D9C2E39635C}"/>
              </a:ext>
            </a:extLst>
          </p:cNvPr>
          <p:cNvSpPr/>
          <p:nvPr/>
        </p:nvSpPr>
        <p:spPr>
          <a:xfrm>
            <a:off x="1066800" y="1815515"/>
            <a:ext cx="34064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--------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সুফিয়া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কামাল</a:t>
            </a:r>
            <a:endParaRPr lang="en-US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7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330</Words>
  <Application>Microsoft Office PowerPoint</Application>
  <PresentationFormat>On-screen Show (4:3)</PresentationFormat>
  <Paragraphs>99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মোঃ আব্দুল ওয়াজেদ </vt:lpstr>
      <vt:lpstr>PowerPoint Presentation</vt:lpstr>
      <vt:lpstr>শিখনফল</vt:lpstr>
      <vt:lpstr>আবেগ সৃষ্টি</vt:lpstr>
      <vt:lpstr>পাঠের শিরোনাম</vt:lpstr>
      <vt:lpstr>পাঠ সংশ্লিষ্ট ছবি</vt:lpstr>
      <vt:lpstr>শিক্ষকের পাঠ</vt:lpstr>
      <vt:lpstr>শিক্ষকের পাঠ</vt:lpstr>
      <vt:lpstr>শিক্ষার্থীর পাঠ</vt:lpstr>
      <vt:lpstr>নতুন শব্দ ও শব্দের অর্থ জেনে নিই।</vt:lpstr>
      <vt:lpstr>PowerPoint Presentation</vt:lpstr>
      <vt:lpstr>দলের কাজ</vt:lpstr>
      <vt:lpstr>একক 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pti1</dc:creator>
  <cp:lastModifiedBy>Md. Abdul Wazed</cp:lastModifiedBy>
  <cp:revision>111</cp:revision>
  <dcterms:created xsi:type="dcterms:W3CDTF">2006-08-16T00:00:00Z</dcterms:created>
  <dcterms:modified xsi:type="dcterms:W3CDTF">2020-10-23T10:45:53Z</dcterms:modified>
</cp:coreProperties>
</file>