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70" r:id="rId4"/>
    <p:sldId id="281" r:id="rId5"/>
    <p:sldId id="259" r:id="rId6"/>
    <p:sldId id="277" r:id="rId7"/>
    <p:sldId id="263" r:id="rId8"/>
    <p:sldId id="282" r:id="rId9"/>
    <p:sldId id="271" r:id="rId10"/>
    <p:sldId id="274" r:id="rId11"/>
    <p:sldId id="279" r:id="rId12"/>
    <p:sldId id="283" r:id="rId13"/>
    <p:sldId id="268" r:id="rId14"/>
    <p:sldId id="276" r:id="rId15"/>
    <p:sldId id="265" r:id="rId16"/>
    <p:sldId id="266" r:id="rId1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5969" autoAdjust="0"/>
  </p:normalViewPr>
  <p:slideViewPr>
    <p:cSldViewPr>
      <p:cViewPr varScale="1">
        <p:scale>
          <a:sx n="70" d="100"/>
          <a:sy n="70" d="100"/>
        </p:scale>
        <p:origin x="-966" y="-10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FA1F2-D621-494F-BF51-8CEEEF1A476C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4D8EF-435F-4279-8E7D-87F07920C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5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4D8EF-435F-4279-8E7D-87F07920CA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6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09728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070187" y="5617774"/>
            <a:ext cx="8859522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87943" y="1016990"/>
            <a:ext cx="8615680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8721" y="1009653"/>
            <a:ext cx="8615680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923427" y="702069"/>
            <a:ext cx="681397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9483212" y="693027"/>
            <a:ext cx="566928" cy="6803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641" y="1794935"/>
            <a:ext cx="6868162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642" y="3736622"/>
            <a:ext cx="6854615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4812" y="5357595"/>
            <a:ext cx="1456585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8853" y="5357595"/>
            <a:ext cx="60418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717" y="5357595"/>
            <a:ext cx="664828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2" y="925693"/>
            <a:ext cx="1717040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7867" y="1106315"/>
            <a:ext cx="6214535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976" y="2239433"/>
            <a:ext cx="7504853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7522" y="3725337"/>
            <a:ext cx="7477760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58138" y="2121407"/>
            <a:ext cx="384048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596128" y="2119313"/>
            <a:ext cx="384048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9445" y="2122312"/>
            <a:ext cx="3527425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3" y="2122311"/>
            <a:ext cx="353324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558138" y="2944368"/>
            <a:ext cx="3873398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574181" y="2944813"/>
            <a:ext cx="3873398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09728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758614" y="6058038"/>
            <a:ext cx="92659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362647" y="605163"/>
            <a:ext cx="4546729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365700" y="603504"/>
            <a:ext cx="4546729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99047" y="576868"/>
            <a:ext cx="4546729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99771" y="576072"/>
            <a:ext cx="4546729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845329" y="293953"/>
            <a:ext cx="681397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592269" y="276470"/>
            <a:ext cx="566928" cy="6803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330772" y="2020045"/>
            <a:ext cx="3677792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825149" y="1150993"/>
            <a:ext cx="3624950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377752" y="3623748"/>
            <a:ext cx="3658669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7610038" y="5885675"/>
            <a:ext cx="1456585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097466" y="5829264"/>
            <a:ext cx="422712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9068777" y="5896964"/>
            <a:ext cx="66482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09728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758614" y="6058038"/>
            <a:ext cx="92659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99047" y="576868"/>
            <a:ext cx="4546729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94070" y="575769"/>
            <a:ext cx="4546729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362647" y="605163"/>
            <a:ext cx="4546729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357723" y="603920"/>
            <a:ext cx="4546729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845329" y="293953"/>
            <a:ext cx="681397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592269" y="276470"/>
            <a:ext cx="566928" cy="6803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327709" y="2020824"/>
            <a:ext cx="3675888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878339" y="1207272"/>
            <a:ext cx="3496636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382573" y="3621024"/>
            <a:ext cx="365394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7615124" y="5888740"/>
            <a:ext cx="1456585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097483" y="5831040"/>
            <a:ext cx="3982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9074508" y="5900029"/>
            <a:ext cx="66482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09728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754382" y="6069330"/>
            <a:ext cx="9505189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7824" y="575310"/>
            <a:ext cx="923544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7824" y="576072"/>
            <a:ext cx="923544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652491" y="273091"/>
            <a:ext cx="681397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9794788" y="241470"/>
            <a:ext cx="566928" cy="68031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4028" y="817585"/>
            <a:ext cx="835829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9" y="2119257"/>
            <a:ext cx="7435686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45507" y="5809155"/>
            <a:ext cx="1456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1" y="5809155"/>
            <a:ext cx="6648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243" y="5809155"/>
            <a:ext cx="66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9294" y="4419600"/>
            <a:ext cx="5930736" cy="186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  </a:t>
            </a:r>
            <a:r>
              <a:rPr lang="en-US" sz="115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en-US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94" y="609600"/>
            <a:ext cx="593073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50976" y="4343400"/>
            <a:ext cx="2788444" cy="1847336"/>
            <a:chOff x="914399" y="4267200"/>
            <a:chExt cx="2976012" cy="184733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2" t="9523" r="5448" b="9523"/>
            <a:stretch/>
          </p:blipFill>
          <p:spPr bwMode="auto">
            <a:xfrm>
              <a:off x="914399" y="4267200"/>
              <a:ext cx="2667000" cy="1847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Isosceles Triangle 6"/>
            <p:cNvSpPr/>
            <p:nvPr/>
          </p:nvSpPr>
          <p:spPr>
            <a:xfrm rot="5400000">
              <a:off x="3430437" y="5044765"/>
              <a:ext cx="610936" cy="30901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39418" y="1233997"/>
            <a:ext cx="3109206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গাড়ীর কালো ধোঁয়া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9420" y="2998008"/>
            <a:ext cx="3642605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ইট-ভাটার নির্গত গ্যাস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9420" y="4970003"/>
            <a:ext cx="4176006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কলকারখানার নির্গত গ্যাস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01000" y="1175041"/>
            <a:ext cx="1752600" cy="450284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বন্ধ</a:t>
            </a:r>
          </a:p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</a:p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82572" y="715390"/>
            <a:ext cx="2758087" cy="1627187"/>
            <a:chOff x="982572" y="715390"/>
            <a:chExt cx="2758087" cy="1627187"/>
          </a:xfrm>
        </p:grpSpPr>
        <p:sp>
          <p:nvSpPr>
            <p:cNvPr id="16" name="Isosceles Triangle 15"/>
            <p:cNvSpPr/>
            <p:nvPr/>
          </p:nvSpPr>
          <p:spPr>
            <a:xfrm rot="5400000">
              <a:off x="3274748" y="1449404"/>
              <a:ext cx="589977" cy="34184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3" r="9702"/>
            <a:stretch/>
          </p:blipFill>
          <p:spPr bwMode="auto">
            <a:xfrm>
              <a:off x="982572" y="715390"/>
              <a:ext cx="2415003" cy="1627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977250" y="2440714"/>
            <a:ext cx="2762168" cy="1767820"/>
            <a:chOff x="977250" y="2440714"/>
            <a:chExt cx="2762168" cy="1767820"/>
          </a:xfrm>
        </p:grpSpPr>
        <p:sp>
          <p:nvSpPr>
            <p:cNvPr id="17" name="Isosceles Triangle 16"/>
            <p:cNvSpPr/>
            <p:nvPr/>
          </p:nvSpPr>
          <p:spPr>
            <a:xfrm rot="5400000">
              <a:off x="3273507" y="3122075"/>
              <a:ext cx="589977" cy="34184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5" name="Picture 3" descr="C:\Users\User\Pictures\ইট-ভাটার গ্যাস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250" y="2440714"/>
              <a:ext cx="2420323" cy="1767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88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6897" r="5243" b="5850"/>
          <a:stretch/>
        </p:blipFill>
        <p:spPr bwMode="auto">
          <a:xfrm>
            <a:off x="1401170" y="1371600"/>
            <a:ext cx="4267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867400" y="1705970"/>
            <a:ext cx="3886200" cy="32004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সচেতন</a:t>
            </a:r>
          </a:p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হতে হবে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19200"/>
            <a:ext cx="7696200" cy="378565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IN" sz="6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৫ মিনিট</a:t>
            </a:r>
          </a:p>
          <a:p>
            <a:pPr algn="ctr"/>
            <a:endParaRPr lang="bn-IN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দূষণ রোধে আমরা নিজেরা যেসব সচেতনতামূলক কাজ করতে পারি তার একটি তালিকা করি।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60490"/>
              </p:ext>
            </p:extLst>
          </p:nvPr>
        </p:nvGraphicFramePr>
        <p:xfrm>
          <a:off x="990600" y="1752600"/>
          <a:ext cx="8915400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343400"/>
              </a:tblGrid>
              <a:tr h="571291"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</a:t>
                      </a:r>
                      <a:r>
                        <a:rPr lang="en-US" sz="40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4000" b="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বিরত</a:t>
                      </a:r>
                      <a:r>
                        <a:rPr lang="en-US" sz="4000" b="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থাকতে</a:t>
                      </a:r>
                      <a:r>
                        <a:rPr lang="en-US" sz="4000" b="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হবে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7782" marR="8778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aseline="0" dirty="0" smtClean="0">
                          <a:solidFill>
                            <a:schemeClr val="lt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440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</a:t>
                      </a:r>
                      <a:r>
                        <a:rPr lang="en-US" sz="44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44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হবে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7782" marR="8778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কাঁচ,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পলিথিন, প্লাস্টিক,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রাসায়নিক সার, কী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ট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নাশক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lang="en-US" sz="3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7782" marR="8778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পাটজাত দ্রব্য ও জৈব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সার ব্যবহার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7782" marR="8778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যেখানে-সেখানে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মল-মূত্র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ত্যাগ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ময়লা-আবর্জনা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ফেলা</a:t>
                      </a:r>
                      <a:endParaRPr lang="bn-IN" sz="1600" dirty="0" smtClean="0"/>
                    </a:p>
                  </a:txBody>
                  <a:tcPr marL="87782" marR="8778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নির্ধারিত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স্থানে মল-মূত্র ত্যাগ ও ময়লা-আবর্জনা ফেলা</a:t>
                      </a:r>
                      <a:endParaRPr lang="bn-IN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7782" marR="8778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শিল্প-কারখানা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র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অপরিশোধিত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বর্জ্য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কালো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ধোঁয়া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নির্গমন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IN" dirty="0" smtClean="0"/>
                    </a:p>
                  </a:txBody>
                  <a:tcPr marL="87782" marR="8778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আধুনিক প্রযুক্তির দ্বারা পরিশোধন ও ধোঁয়া দূষণমুক্ত করা</a:t>
                      </a:r>
                    </a:p>
                  </a:txBody>
                  <a:tcPr marL="87782" marR="8778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2711" y="8382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---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4400"/>
            <a:ext cx="8610600" cy="489364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IN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রাসায়নিক 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কল-কারখানার গ্যাস ও কালো ধোঁয়া প্রতিরোধে  করণীয়-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 আধুনিক প্রযুক্তির ব্যবহার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ii.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মেয়াদ উত্তীর্ণ যন্ত্রপাতি পরিহার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iii.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জনসচেতনতা সৃষ্টি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ক)i ও ii খ)i ও iii গ)ii ও iii ঘ)i, ii ও iii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57800" y="2446606"/>
            <a:ext cx="40737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7537297" y="5244320"/>
            <a:ext cx="381001" cy="409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306" y="1371602"/>
            <a:ext cx="8633062" cy="29854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মাটি, পানি ও বায়ু দূষণের প্রভাব এবং দূষণ প্রতিরোধে করণীয়সমূহ লিখ।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5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3" b="11130"/>
          <a:stretch/>
        </p:blipFill>
        <p:spPr>
          <a:xfrm>
            <a:off x="1788271" y="533400"/>
            <a:ext cx="7396257" cy="5791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4999" y="838200"/>
            <a:ext cx="7162800" cy="315471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19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19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19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0513" y="2105976"/>
            <a:ext cx="53599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আবদুল মাবুদ</a:t>
            </a:r>
          </a:p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শাহ ওয়ালীউল্লাহ ইনস্টিটিউট</a:t>
            </a:r>
          </a:p>
          <a:p>
            <a:pPr algn="ctr"/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জামালখান চট্টগ্রাম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4999" y="3583303"/>
            <a:ext cx="8069832" cy="2444947"/>
            <a:chOff x="1919158" y="3583302"/>
            <a:chExt cx="8069832" cy="2444947"/>
          </a:xfrm>
        </p:grpSpPr>
        <p:sp>
          <p:nvSpPr>
            <p:cNvPr id="8" name="Right Arrow 7"/>
            <p:cNvSpPr/>
            <p:nvPr/>
          </p:nvSpPr>
          <p:spPr>
            <a:xfrm>
              <a:off x="1919158" y="5087050"/>
              <a:ext cx="6211293" cy="941199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7</a:t>
              </a:r>
              <a:r>
                <a:rPr lang="bn-IN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অধ্যায় </a:t>
              </a:r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 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9ও১০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6177" y="3583302"/>
              <a:ext cx="1722813" cy="239431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335868" y="764377"/>
            <a:ext cx="8266177" cy="2499449"/>
            <a:chOff x="1316736" y="536316"/>
            <a:chExt cx="8266177" cy="24994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736" y="1176186"/>
              <a:ext cx="1524000" cy="18595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61237" y="536316"/>
              <a:ext cx="43358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6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9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093" y="1132605"/>
              <a:ext cx="1490820" cy="1762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09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8645" y="0"/>
            <a:ext cx="5989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ছবিতে আমরা কী দেখতে পাই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2" t="2195" r="2250" b="54488"/>
          <a:stretch/>
        </p:blipFill>
        <p:spPr bwMode="auto">
          <a:xfrm>
            <a:off x="1074193" y="990600"/>
            <a:ext cx="349780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5227320" cy="42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4193" y="5334000"/>
            <a:ext cx="8884920" cy="838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 দূষণ রোধে সচেতনতা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3" y="3352800"/>
            <a:ext cx="3497807" cy="188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 r="2062" b="2566"/>
          <a:stretch/>
        </p:blipFill>
        <p:spPr bwMode="auto">
          <a:xfrm>
            <a:off x="5268033" y="659588"/>
            <a:ext cx="4701653" cy="2949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914400" y="4953000"/>
            <a:ext cx="9144000" cy="12578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যত্র-তত্র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নির্ধারিত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আবর্জনা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ফেলাকে কী বলা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পরিবেশ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68033" y="3698982"/>
            <a:ext cx="4756248" cy="1133162"/>
            <a:chOff x="5299880" y="3714482"/>
            <a:chExt cx="4756248" cy="1133162"/>
          </a:xfrm>
        </p:grpSpPr>
        <p:sp>
          <p:nvSpPr>
            <p:cNvPr id="6" name="TextBox 5"/>
            <p:cNvSpPr txBox="1"/>
            <p:nvPr/>
          </p:nvSpPr>
          <p:spPr>
            <a:xfrm>
              <a:off x="5299880" y="4139758"/>
              <a:ext cx="4756248" cy="7078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নির্ধারিত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স্থানে আবর্জনা ফেলা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Down Arrow 1"/>
            <p:cNvSpPr/>
            <p:nvPr/>
          </p:nvSpPr>
          <p:spPr>
            <a:xfrm rot="10959259" flipH="1">
              <a:off x="7423307" y="3714482"/>
              <a:ext cx="533401" cy="4131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20549"/>
            <a:ext cx="4038600" cy="2760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5674" y="4141318"/>
            <a:ext cx="4277433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যত্র-তত্র আবর্জনা না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ফেলা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6200000">
            <a:off x="2581849" y="3638618"/>
            <a:ext cx="5435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2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970" y="1524000"/>
            <a:ext cx="8305800" cy="35702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---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0062" y="1275330"/>
            <a:ext cx="3783037" cy="43773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বিপর্যয়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Pictures\পরিবেশ বিপর্য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75330"/>
            <a:ext cx="3429000" cy="43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762000"/>
            <a:ext cx="8600049" cy="5324535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ণের প্রভাবঃ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বুনট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হয়ে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অনুপযোগী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কীটনাশক ও শিল্প কারখানার বর্জ্য ক্যান্সারের মত ভয়াবহ রোগ সৃস্টি করে।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পলিথিন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কাঁচ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জলাবদ্ধতার সৃস্টি করে।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ণের প্রভাবঃ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আমাশয়, ডায়রিয়া, কলেরা, জন্ডিস, টাইফয়েড রোগ হয়।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মাছসহ বিভিন্ন জলজ প্রাণি মারা যায়।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8763000" cy="24314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বায়ু দূষণের প্রভাবঃ      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শ্বাসকষ্টজনিত রোগসহ ক্যান্সারের মত মারাত্মক রোগ সৃষ্টি।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এসিড বৃষ্টি – মানুষ, জলজ প্রাণি ও বনভূমির ক্ষতি।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পৃথিবীর তাপমাত্রা বৃদ্ধি, জলবায়ু পরিবর্তন।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ocuments\Lightshot\বন্যা ৯.৩.১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18456"/>
            <a:ext cx="8763000" cy="29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89564" y="976531"/>
            <a:ext cx="4114800" cy="50783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কঠিন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বর্জ্য,</a:t>
            </a:r>
            <a:endParaRPr lang="as-IN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কলকারখানার অপরিশোধিত বর্জ্য</a:t>
            </a:r>
          </a:p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নালা-নর্দমা বা যেখানে-সেখানে ফেলা যাবে না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83798" y="989426"/>
            <a:ext cx="4343398" cy="5065418"/>
            <a:chOff x="1083798" y="989426"/>
            <a:chExt cx="4343398" cy="5065418"/>
          </a:xfrm>
        </p:grpSpPr>
        <p:pic>
          <p:nvPicPr>
            <p:cNvPr id="6" name="Picture 4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3798" y="989426"/>
              <a:ext cx="4343398" cy="2452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8" t="14523" r="13433" b="12780"/>
            <a:stretch/>
          </p:blipFill>
          <p:spPr bwMode="auto">
            <a:xfrm>
              <a:off x="1083798" y="3562027"/>
              <a:ext cx="4343398" cy="2492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51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3943</TotalTime>
  <Words>404</Words>
  <Application>Microsoft Office PowerPoint</Application>
  <PresentationFormat>Custom</PresentationFormat>
  <Paragraphs>67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331</cp:revision>
  <dcterms:created xsi:type="dcterms:W3CDTF">2006-08-16T00:00:00Z</dcterms:created>
  <dcterms:modified xsi:type="dcterms:W3CDTF">2020-10-23T05:13:04Z</dcterms:modified>
</cp:coreProperties>
</file>