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2" r:id="rId6"/>
    <p:sldId id="261" r:id="rId7"/>
    <p:sldId id="260" r:id="rId8"/>
    <p:sldId id="259" r:id="rId9"/>
    <p:sldId id="258" r:id="rId10"/>
    <p:sldId id="267" r:id="rId11"/>
    <p:sldId id="266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4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92" y="0"/>
            <a:ext cx="9149892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381000" y="838200"/>
            <a:ext cx="2819400" cy="5259388"/>
            <a:chOff x="381000" y="838200"/>
            <a:chExt cx="2819400" cy="5259388"/>
          </a:xfrm>
        </p:grpSpPr>
        <p:sp>
          <p:nvSpPr>
            <p:cNvPr id="2" name="Rectangle 1"/>
            <p:cNvSpPr/>
            <p:nvPr/>
          </p:nvSpPr>
          <p:spPr>
            <a:xfrm>
              <a:off x="381000" y="2667000"/>
              <a:ext cx="1473480" cy="369332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bn-IN" dirty="0" smtClean="0"/>
                <a:t>সাইটোপ্লাজম</a:t>
              </a:r>
              <a:endParaRPr lang="en-US" dirty="0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1854480" y="838200"/>
              <a:ext cx="1345920" cy="5259388"/>
              <a:chOff x="1854480" y="838200"/>
              <a:chExt cx="1345920" cy="5259388"/>
            </a:xfrm>
          </p:grpSpPr>
          <p:cxnSp>
            <p:nvCxnSpPr>
              <p:cNvPr id="4" name="Straight Arrow Connector 3"/>
              <p:cNvCxnSpPr>
                <a:stCxn id="2" idx="3"/>
              </p:cNvCxnSpPr>
              <p:nvPr/>
            </p:nvCxnSpPr>
            <p:spPr>
              <a:xfrm>
                <a:off x="1854480" y="2851666"/>
                <a:ext cx="583920" cy="1166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-189706" y="3467100"/>
                <a:ext cx="52578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2438400" y="838200"/>
                <a:ext cx="7620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2438400" y="1600200"/>
                <a:ext cx="685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2438400" y="2362200"/>
                <a:ext cx="685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2438400" y="6096000"/>
                <a:ext cx="685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2438400" y="5181600"/>
                <a:ext cx="7620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2438400" y="4038600"/>
                <a:ext cx="7620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2438400" y="3200400"/>
                <a:ext cx="7620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5" name="TextBox 24"/>
          <p:cNvSpPr txBox="1"/>
          <p:nvPr/>
        </p:nvSpPr>
        <p:spPr>
          <a:xfrm>
            <a:off x="3200400" y="685800"/>
            <a:ext cx="9012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IN" dirty="0" smtClean="0">
                <a:solidFill>
                  <a:srgbClr val="C00000"/>
                </a:solidFill>
              </a:rPr>
              <a:t>প্লাস্টিড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24200" y="1447800"/>
            <a:ext cx="158889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IN" dirty="0" smtClean="0">
                <a:solidFill>
                  <a:srgbClr val="C00000"/>
                </a:solidFill>
              </a:rPr>
              <a:t>মাইটোকন্ড্রিয়া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24200" y="2209800"/>
            <a:ext cx="1242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IN" dirty="0" smtClean="0">
                <a:solidFill>
                  <a:srgbClr val="C00000"/>
                </a:solidFill>
              </a:rPr>
              <a:t>গলজি বডি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00400" y="3048000"/>
            <a:ext cx="24384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IN" dirty="0" smtClean="0">
                <a:solidFill>
                  <a:srgbClr val="C00000"/>
                </a:solidFill>
              </a:rPr>
              <a:t>এন্ডোপ্লাজমিক জালিকা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00400" y="3810000"/>
            <a:ext cx="11256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IN" dirty="0" smtClean="0">
                <a:solidFill>
                  <a:srgbClr val="C00000"/>
                </a:solidFill>
              </a:rPr>
              <a:t>রাইজোম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00400" y="5029200"/>
            <a:ext cx="14718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IN" dirty="0" smtClean="0">
                <a:solidFill>
                  <a:srgbClr val="C00000"/>
                </a:solidFill>
              </a:rPr>
              <a:t>লাইসোজোম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24200" y="5867400"/>
            <a:ext cx="11112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IN" dirty="0" smtClean="0">
                <a:solidFill>
                  <a:srgbClr val="C00000"/>
                </a:solidFill>
              </a:rPr>
              <a:t>সেন্ট্রিওল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124200"/>
            <a:ext cx="8594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/>
              <a:t>একটি আদর্শ উদ্ভিদ কোষের কয়েকটি অংশের নাম লিখ।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133600" y="609600"/>
            <a:ext cx="4134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একক কাজ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0" y="2667000"/>
            <a:ext cx="38459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IN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কোষগহবর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0" y="381000"/>
            <a:ext cx="4166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বাড়ির কাজ 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895600"/>
            <a:ext cx="7899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/>
              <a:t>উদ্ভিদ কোষ ও প্রাণি কোষের মধ্যে পার্থক্যগুলি লিখ।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7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524000"/>
            <a:ext cx="7060345" cy="3409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51606" y="228600"/>
            <a:ext cx="8764588" cy="6402388"/>
            <a:chOff x="151606" y="228600"/>
            <a:chExt cx="8764588" cy="6402388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52400" y="228600"/>
              <a:ext cx="8763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5400000">
              <a:off x="5715794" y="3429000"/>
              <a:ext cx="640000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52400" y="6629400"/>
              <a:ext cx="8763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-3048000" y="3429000"/>
              <a:ext cx="6400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28600" y="304800"/>
            <a:ext cx="8610600" cy="6248400"/>
            <a:chOff x="151606" y="228600"/>
            <a:chExt cx="8764588" cy="6402388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52400" y="228600"/>
              <a:ext cx="87630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5715794" y="3429000"/>
              <a:ext cx="6400006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52400" y="6629400"/>
              <a:ext cx="87630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3048000" y="3429000"/>
              <a:ext cx="64008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/>
          <p:nvPr/>
        </p:nvCxnSpPr>
        <p:spPr>
          <a:xfrm rot="16200000" flipH="1">
            <a:off x="1104900" y="3390900"/>
            <a:ext cx="65532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1181100" y="3467100"/>
            <a:ext cx="6553200" cy="762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1257300" y="3390900"/>
            <a:ext cx="65532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343400" y="1524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343400" y="6705600"/>
            <a:ext cx="2286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33400" y="533400"/>
            <a:ext cx="2927404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IN" sz="3200" dirty="0" smtClean="0"/>
              <a:t>শিক্ষক পরিচিতি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228600" y="2057400"/>
            <a:ext cx="4097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solidFill>
                  <a:srgbClr val="C00000"/>
                </a:solidFill>
              </a:rPr>
              <a:t>নামঃ</a:t>
            </a:r>
            <a:r>
              <a:rPr lang="bn-IN" dirty="0" smtClean="0"/>
              <a:t>ইসতেহাদুল ইসলাম</a:t>
            </a:r>
          </a:p>
          <a:p>
            <a:r>
              <a:rPr lang="bn-IN" dirty="0" smtClean="0">
                <a:solidFill>
                  <a:srgbClr val="C00000"/>
                </a:solidFill>
              </a:rPr>
              <a:t>পদবিঃ</a:t>
            </a:r>
            <a:r>
              <a:rPr lang="bn-IN" dirty="0" smtClean="0"/>
              <a:t>সহকারি শিক্ষক(গণিত) </a:t>
            </a:r>
          </a:p>
          <a:p>
            <a:r>
              <a:rPr lang="bn-IN" dirty="0" smtClean="0">
                <a:solidFill>
                  <a:srgbClr val="C00000"/>
                </a:solidFill>
              </a:rPr>
              <a:t>স্কুলঃ</a:t>
            </a:r>
            <a:r>
              <a:rPr lang="bn-IN" dirty="0" smtClean="0"/>
              <a:t>চরনারচর এসইএসডিপি মডেল উচ্চ</a:t>
            </a:r>
          </a:p>
          <a:p>
            <a:r>
              <a:rPr lang="bn-IN" dirty="0" smtClean="0"/>
              <a:t> বিদ্যালয়দিরাই,সুনামগঞ্জ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257800" y="685800"/>
            <a:ext cx="2444900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IN" sz="3200" dirty="0" smtClean="0"/>
              <a:t>পাঠ পরিচিতি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4724400" y="1981200"/>
            <a:ext cx="4011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শ্রেণিঃসপ্তম </a:t>
            </a:r>
          </a:p>
          <a:p>
            <a:r>
              <a:rPr lang="bn-IN" dirty="0" smtClean="0"/>
              <a:t>বিষয়ঃবিজ্ঞান</a:t>
            </a:r>
          </a:p>
          <a:p>
            <a:r>
              <a:rPr lang="bn-IN" dirty="0" smtClean="0"/>
              <a:t>অধ্যায়ঃদ্বিতীয়</a:t>
            </a:r>
          </a:p>
          <a:p>
            <a:r>
              <a:rPr lang="bn-IN" dirty="0" smtClean="0"/>
              <a:t>পাঠঃ একটি আদর্শ উদ্ভিদ কোষের বর্ণ্না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52400"/>
            <a:ext cx="7593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নীচের চিত্রটি লক্ষ্য করি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62000" y="1143000"/>
            <a:ext cx="7010400" cy="5486400"/>
            <a:chOff x="533400" y="1295400"/>
            <a:chExt cx="6248400" cy="4636532"/>
          </a:xfrm>
        </p:grpSpPr>
        <p:pic>
          <p:nvPicPr>
            <p:cNvPr id="5" name="Picture 4" descr="232725Kalerkantho_19-07-18-3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3400" y="1295400"/>
              <a:ext cx="6248400" cy="4600575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514600" y="5562600"/>
              <a:ext cx="1219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200" y="914400"/>
            <a:ext cx="49648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চিত্রটি কিসের?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0" y="3886200"/>
            <a:ext cx="4730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উদ্ভিদ কোষের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905000"/>
            <a:ext cx="76961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আজকের পাঠ </a:t>
            </a:r>
          </a:p>
          <a:p>
            <a:pPr algn="ctr"/>
            <a:r>
              <a:rPr lang="bn-I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একটি </a:t>
            </a:r>
            <a:r>
              <a:rPr lang="bn-I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yam Rupali" pitchFamily="2" charset="0"/>
                <a:cs typeface="Siyam Rupali" pitchFamily="2" charset="0"/>
              </a:rPr>
              <a:t>আদর্শ</a:t>
            </a:r>
            <a:r>
              <a:rPr lang="bn-I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উদ্ভিদ কোষের বর্ণ্না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04800"/>
            <a:ext cx="7563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একটি আদর্শ উদ্ভিদ কোষের প্রধনত দুটি অংশ নিয়ে গঠিত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0" y="228600"/>
            <a:ext cx="1219200" cy="5334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124200" y="1143000"/>
            <a:ext cx="2514600" cy="1524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FF00"/>
                </a:solidFill>
              </a:rPr>
              <a:t>উদ্ভিদ কোষ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8" name="Straight Arrow Connector 7"/>
          <p:cNvCxnSpPr>
            <a:stCxn id="4" idx="5"/>
            <a:endCxn id="4" idx="5"/>
          </p:cNvCxnSpPr>
          <p:nvPr/>
        </p:nvCxnSpPr>
        <p:spPr>
          <a:xfrm rot="5400000">
            <a:off x="5270545" y="2443816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371600" y="4114800"/>
            <a:ext cx="2362200" cy="1600200"/>
          </a:xfrm>
          <a:prstGeom prst="ellipse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কোষপ্রাচীর</a:t>
            </a:r>
            <a:r>
              <a:rPr lang="bn-IN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953000" y="4114800"/>
            <a:ext cx="2362200" cy="1600200"/>
          </a:xfrm>
          <a:prstGeom prst="ellipse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প্রোটোপ্লজম</a:t>
            </a:r>
            <a:r>
              <a:rPr lang="bn-IN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552700" y="2667000"/>
            <a:ext cx="3581400" cy="1447800"/>
            <a:chOff x="2552700" y="2667000"/>
            <a:chExt cx="3581400" cy="1447800"/>
          </a:xfrm>
        </p:grpSpPr>
        <p:cxnSp>
          <p:nvCxnSpPr>
            <p:cNvPr id="19" name="Straight Arrow Connector 18"/>
            <p:cNvCxnSpPr>
              <a:stCxn id="4" idx="4"/>
              <a:endCxn id="13" idx="0"/>
            </p:cNvCxnSpPr>
            <p:nvPr/>
          </p:nvCxnSpPr>
          <p:spPr>
            <a:xfrm rot="5400000">
              <a:off x="2743200" y="2476500"/>
              <a:ext cx="1447800" cy="1828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4" idx="4"/>
              <a:endCxn id="15" idx="0"/>
            </p:cNvCxnSpPr>
            <p:nvPr/>
          </p:nvCxnSpPr>
          <p:spPr>
            <a:xfrm rot="16200000" flipH="1">
              <a:off x="4533900" y="2514600"/>
              <a:ext cx="1447800" cy="1752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1555Kalerkantho_18-06-12-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81200"/>
            <a:ext cx="7620000" cy="46005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62200" y="381000"/>
            <a:ext cx="3329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iyam Rupali" pitchFamily="2" charset="0"/>
                <a:cs typeface="Siyam Rupali" pitchFamily="2" charset="0"/>
              </a:rPr>
              <a:t>কোষপ্রাচীর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52400"/>
            <a:ext cx="4063933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IN" sz="6000" dirty="0" smtClean="0">
                <a:latin typeface="Siyam Rupali" pitchFamily="2" charset="0"/>
                <a:cs typeface="Siyam Rupali" pitchFamily="2" charset="0"/>
              </a:rPr>
              <a:t>প্রোটোপ্লাজম</a:t>
            </a:r>
            <a:endParaRPr lang="en-US" sz="6000" dirty="0"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3" name="Picture 2" descr="প্রোটোপ্লাজম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0"/>
            <a:ext cx="8839200" cy="5181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838200" y="609600"/>
            <a:ext cx="6248400" cy="4876800"/>
            <a:chOff x="838200" y="609600"/>
            <a:chExt cx="6248400" cy="4876800"/>
          </a:xfrm>
        </p:grpSpPr>
        <p:sp>
          <p:nvSpPr>
            <p:cNvPr id="2" name="Oval 1"/>
            <p:cNvSpPr/>
            <p:nvPr/>
          </p:nvSpPr>
          <p:spPr>
            <a:xfrm>
              <a:off x="2590800" y="609600"/>
              <a:ext cx="2819400" cy="160020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/>
                <a:t>প্রোটোপ্লাজম </a:t>
              </a:r>
              <a:endParaRPr lang="en-US" dirty="0"/>
            </a:p>
          </p:txBody>
        </p:sp>
        <p:sp>
          <p:nvSpPr>
            <p:cNvPr id="3" name="Oval 2"/>
            <p:cNvSpPr/>
            <p:nvPr/>
          </p:nvSpPr>
          <p:spPr>
            <a:xfrm>
              <a:off x="838200" y="3886200"/>
              <a:ext cx="2819400" cy="1600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/>
                <a:t>সাইটোপ্লাজম </a:t>
              </a:r>
              <a:endParaRPr lang="en-US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4267200" y="3810000"/>
              <a:ext cx="2819400" cy="1600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/>
                <a:t>নিউক্লিয়াস   </a:t>
              </a:r>
              <a:endParaRPr lang="en-US" dirty="0"/>
            </a:p>
          </p:txBody>
        </p:sp>
        <p:cxnSp>
          <p:nvCxnSpPr>
            <p:cNvPr id="6" name="Straight Arrow Connector 5"/>
            <p:cNvCxnSpPr>
              <a:stCxn id="2" idx="4"/>
              <a:endCxn id="3" idx="0"/>
            </p:cNvCxnSpPr>
            <p:nvPr/>
          </p:nvCxnSpPr>
          <p:spPr>
            <a:xfrm rot="5400000">
              <a:off x="2286000" y="2171700"/>
              <a:ext cx="1676400" cy="1752600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2" idx="4"/>
              <a:endCxn id="4" idx="0"/>
            </p:cNvCxnSpPr>
            <p:nvPr/>
          </p:nvCxnSpPr>
          <p:spPr>
            <a:xfrm rot="16200000" flipH="1">
              <a:off x="4038600" y="2171700"/>
              <a:ext cx="1600200" cy="1676400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91</Words>
  <Application>Microsoft Office PowerPoint</Application>
  <PresentationFormat>On-screen Show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computer</cp:lastModifiedBy>
  <cp:revision>13</cp:revision>
  <dcterms:created xsi:type="dcterms:W3CDTF">2006-08-16T00:00:00Z</dcterms:created>
  <dcterms:modified xsi:type="dcterms:W3CDTF">2020-10-23T06:25:47Z</dcterms:modified>
</cp:coreProperties>
</file>