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6" d="100"/>
          <a:sy n="36" d="100"/>
        </p:scale>
        <p:origin x="62" y="4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73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9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6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5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77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6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3CF7-4799-4D6A-A785-C35140D4993E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B7E3-D125-4F11-8D4A-5576349FD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7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2623" y="425303"/>
            <a:ext cx="6364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4" y="1194744"/>
            <a:ext cx="5132244" cy="51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200150"/>
            <a:ext cx="3714750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endParaRPr lang="bn-BD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মোঃ ফেরদৌস হোসেন </a:t>
            </a:r>
          </a:p>
          <a:p>
            <a:r>
              <a:rPr lang="bn-BD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শিক্ষক (বিজ্ঞান)</a:t>
            </a:r>
          </a:p>
          <a:p>
            <a:r>
              <a:rPr lang="bn-BD" sz="28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খাস সাতবাড়ীয়া উচ্চ </a:t>
            </a:r>
            <a:r>
              <a:rPr lang="bn-BD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</a:p>
          <a:p>
            <a:r>
              <a:rPr lang="bn-BD" sz="28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শাহজাদপুর, সিরাজগঞ্জ।</a:t>
            </a:r>
            <a:endParaRPr lang="en-US" sz="28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67350" y="3600450"/>
            <a:ext cx="2457450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দশম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724400" y="5600701"/>
            <a:ext cx="457200" cy="330993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40" y="1476597"/>
            <a:ext cx="1368552" cy="1728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9051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28530" y="164805"/>
            <a:ext cx="5410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/>
            <a:r>
              <a:rPr lang="bn-BD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828800"/>
            <a:ext cx="8610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অনুশীলনী ৮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.5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 বৃত্ত সম্পর্কীয় </a:t>
            </a:r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সম্পাদ্যঃ</a:t>
            </a:r>
            <a:endParaRPr lang="bn-BD" sz="4000" u="sng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সম্পাদ্য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471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23144" y="0"/>
            <a:ext cx="3048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/>
            <a:r>
              <a:rPr lang="bn-BD" sz="6000" dirty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 eaLnBrk="1" hangingPunct="1"/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9200" y="1524000"/>
            <a:ext cx="94558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eaLnBrk="1" hangingPunct="1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স্পর্শক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স্পর্শক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868994" y="1666087"/>
            <a:ext cx="2384302" cy="20740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33435" y="3696432"/>
            <a:ext cx="141750" cy="870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59177" y="3963719"/>
            <a:ext cx="432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3770977" y="3745048"/>
            <a:ext cx="4542660" cy="4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8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456" y="-3096"/>
            <a:ext cx="6720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বৃত্তের কোনো বিন্দুতে একটি স্পর্শক আঁকতে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হবে।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4013490" y="2236452"/>
            <a:ext cx="2384302" cy="20740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42" idx="0"/>
          </p:cNvCxnSpPr>
          <p:nvPr/>
        </p:nvCxnSpPr>
        <p:spPr>
          <a:xfrm>
            <a:off x="5219500" y="3216370"/>
            <a:ext cx="0" cy="1080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5148625" y="3216370"/>
            <a:ext cx="141750" cy="870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702879" y="5717371"/>
            <a:ext cx="4208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AP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বৃত্তটির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স্পর্শক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34767" y="4241623"/>
            <a:ext cx="141750" cy="8708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40989" y="4686405"/>
            <a:ext cx="47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0114" y="2538636"/>
            <a:ext cx="47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4573657" y="3992248"/>
            <a:ext cx="1122219" cy="124083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c 38"/>
          <p:cNvSpPr/>
          <p:nvPr/>
        </p:nvSpPr>
        <p:spPr>
          <a:xfrm rot="6657988">
            <a:off x="5137335" y="3698890"/>
            <a:ext cx="738424" cy="83474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/>
          <p:cNvSpPr/>
          <p:nvPr/>
        </p:nvSpPr>
        <p:spPr>
          <a:xfrm rot="2969199">
            <a:off x="5995112" y="3847246"/>
            <a:ext cx="738424" cy="83474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rot="1670856">
            <a:off x="6030852" y="4099263"/>
            <a:ext cx="738424" cy="83474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4658824">
            <a:off x="4761603" y="3552699"/>
            <a:ext cx="738424" cy="83474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3435928" y="4314412"/>
            <a:ext cx="3920836" cy="2415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338878" y="4116261"/>
            <a:ext cx="471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2" grpId="0" animBg="1"/>
      <p:bldP spid="31" grpId="0" animBg="1"/>
      <p:bldP spid="4" grpId="0"/>
      <p:bldP spid="33" grpId="0"/>
      <p:bldP spid="7" grpId="0" animBg="1"/>
      <p:bldP spid="39" grpId="0" animBg="1"/>
      <p:bldP spid="40" grpId="0" animBg="1"/>
      <p:bldP spid="41" grpId="0" animBg="1"/>
      <p:bldP spid="43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0341" y="711200"/>
            <a:ext cx="2104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8742" y="2104571"/>
            <a:ext cx="7387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সেমি ব্যাসার্ধ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P।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7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1491" y="1302327"/>
            <a:ext cx="2133600" cy="76944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1745" y="2438400"/>
            <a:ext cx="7467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স্পর্শক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/>
              <a:t> 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027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3717851" y="1768547"/>
            <a:ext cx="4343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eaLnBrk="1" hangingPunct="1"/>
            <a:r>
              <a:rPr lang="bn-BD" sz="6000" dirty="0">
                <a:latin typeface="NikoshBAN" pitchFamily="2" charset="0"/>
                <a:cs typeface="NikoshBAN" pitchFamily="2" charset="0"/>
              </a:rPr>
              <a:t> সবাইকে 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815868" y="2677469"/>
            <a:ext cx="2384302" cy="20740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708979" y="4735152"/>
            <a:ext cx="4542660" cy="435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6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125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</dc:creator>
  <cp:lastModifiedBy>shifa</cp:lastModifiedBy>
  <cp:revision>6</cp:revision>
  <dcterms:created xsi:type="dcterms:W3CDTF">2020-10-22T11:00:06Z</dcterms:created>
  <dcterms:modified xsi:type="dcterms:W3CDTF">2020-10-22T11:39:18Z</dcterms:modified>
</cp:coreProperties>
</file>