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3" r:id="rId4"/>
    <p:sldId id="298" r:id="rId5"/>
    <p:sldId id="281" r:id="rId6"/>
    <p:sldId id="264" r:id="rId7"/>
    <p:sldId id="297" r:id="rId8"/>
    <p:sldId id="296" r:id="rId9"/>
    <p:sldId id="295" r:id="rId10"/>
    <p:sldId id="288" r:id="rId11"/>
    <p:sldId id="304" r:id="rId12"/>
    <p:sldId id="286" r:id="rId13"/>
    <p:sldId id="305" r:id="rId14"/>
    <p:sldId id="270" r:id="rId15"/>
    <p:sldId id="299" r:id="rId16"/>
    <p:sldId id="300" r:id="rId17"/>
    <p:sldId id="301" r:id="rId18"/>
    <p:sldId id="302" r:id="rId19"/>
    <p:sldId id="30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limandab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1396" y="235139"/>
            <a:ext cx="7889826" cy="6232475"/>
            <a:chOff x="261396" y="235139"/>
            <a:chExt cx="7889826" cy="6232475"/>
          </a:xfrm>
        </p:grpSpPr>
        <p:sp>
          <p:nvSpPr>
            <p:cNvPr id="11" name="TextBox 10"/>
            <p:cNvSpPr txBox="1"/>
            <p:nvPr/>
          </p:nvSpPr>
          <p:spPr>
            <a:xfrm>
              <a:off x="4162334" y="235139"/>
              <a:ext cx="3988888" cy="6232475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182880" tIns="0" rIns="9144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       শ্রাবণে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          সুকুমার রায়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নাই শেষ নাই বরষার প্লাবনের।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জলেজলে জলময় দশদিক টলমল,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অবিরাম একই গান, ঢালো জল,ঢালো জল।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ধুয়ে যায় যত তাপ জর্জর গ্রীষ্মের,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ধুয়ে যায় রৌদ্রের স্মৃতিটুকু বিশ্বের।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শুধু যেন বাজে কোথা নিঃঝুম ধুকধুক,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ধরণীর আশাভয় ধরণীর সুখদুখ।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Picture 2" descr="C:\Users\harun\Pictures\New folder\ককক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96" y="235139"/>
              <a:ext cx="3892593" cy="6126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2514600" y="228600"/>
            <a:ext cx="3124200" cy="1332057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60657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105276"/>
            <a:ext cx="814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9898" y="83820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ধারাপাত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296125"/>
            <a:ext cx="7543800" cy="138499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‘ধারাপাত’ হলো অঙ্ক শেখার প্রাথমিক বই। এ কবিতায় বৃষ্টিধারার পতনকে বলা হচ্ছে ধারাপাত।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4424397" cy="3650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7" y="1524000"/>
            <a:ext cx="2548472" cy="3650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3264" y="372843"/>
            <a:ext cx="12588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4" y="1066800"/>
            <a:ext cx="835214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486400"/>
            <a:ext cx="66294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ছাদ।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কথ্য রূপ ছাত।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2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1121"/>
            <a:ext cx="1752600" cy="58477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বারিধার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1059978"/>
            <a:ext cx="1905000" cy="107721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জলের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ধারা</a:t>
            </a:r>
            <a:endParaRPr kumimoji="0" lang="en-US" sz="32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06" y="4596825"/>
            <a:ext cx="1524000" cy="58477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উন্মাদ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0458" y="3658612"/>
            <a:ext cx="2577342" cy="304698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উন্মত্ত, ক্ষিপ্ত। </a:t>
            </a: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কবি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এখানে শ্রাবণকে উন্মাদ শ্রাবণ বলেছেন।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42" y="281447"/>
            <a:ext cx="4737858" cy="323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06" y="3647774"/>
            <a:ext cx="4751594" cy="29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2968"/>
            <a:ext cx="2230886" cy="64633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জর্জর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15960"/>
            <a:ext cx="2078486" cy="64633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নিঃঝুম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3833" y="1810884"/>
            <a:ext cx="1827768" cy="64633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কাতর</a:t>
            </a:r>
            <a:endParaRPr kumimoji="0" lang="en-US" sz="36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446" y="4491091"/>
            <a:ext cx="2354154" cy="175432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নিঝুম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নীরব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নিঃশব্দ</a:t>
            </a:r>
            <a:endParaRPr kumimoji="0" lang="en-US" sz="36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51" y="685801"/>
            <a:ext cx="4767547" cy="266700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b="11167"/>
          <a:stretch/>
        </p:blipFill>
        <p:spPr>
          <a:xfrm>
            <a:off x="2157595" y="3657600"/>
            <a:ext cx="4528121" cy="28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1334" y="6096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1334" y="4298807"/>
            <a:ext cx="4501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3657600" cy="398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7939"/>
            <a:ext cx="3657600" cy="28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2605" y="636538"/>
            <a:ext cx="4286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গাছপালা প্রাণখোলা বরষায়,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2274" y="3623213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 ঘনঘোর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উন্মাদ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" y="304800"/>
            <a:ext cx="4413564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5049874" cy="2793548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2490" y="-13648"/>
            <a:ext cx="4003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0976" y="3933321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799" cy="367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" y="3782971"/>
            <a:ext cx="4887207" cy="3163021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4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1458210"/>
            <a:ext cx="312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" y="-42081"/>
            <a:ext cx="5232779" cy="376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7"/>
          <a:stretch/>
        </p:blipFill>
        <p:spPr>
          <a:xfrm>
            <a:off x="25021" y="3720368"/>
            <a:ext cx="5243015" cy="31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724400" y="1066800"/>
            <a:ext cx="4318000" cy="520529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সপ্তবর্ণা</a:t>
            </a:r>
            <a:endParaRPr lang="en-US" sz="2800" noProof="0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সময়-৪০</a:t>
            </a:r>
            <a:r>
              <a:rPr kumimoji="0" lang="en-US" sz="2800" i="0" u="none" strike="noStrike" kern="1200" cap="none" spc="0" normalizeH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800" i="0" u="none" strike="noStrike" kern="1200" cap="none" spc="0" normalizeH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aseline="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২৩/১০/২০২০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200" y="3962400"/>
            <a:ext cx="3200400" cy="6491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1066800"/>
            <a:ext cx="4316412" cy="52310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752850"/>
            <a:ext cx="4085048" cy="24193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3" name="Picture 12" descr="https://www.teachers.gov.bd/profile_pictures/z92PbY2HFAJ94BwJsLlMabYx7cycctDPng0Z8lfR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2590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828800" y="806820"/>
            <a:ext cx="5181600" cy="35925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399396"/>
            <a:ext cx="8839200" cy="2153804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প্রকৃ্তি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তুলেছেন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4191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375940" y="59959"/>
            <a:ext cx="5181600" cy="1214617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059" y="1274576"/>
            <a:ext cx="838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উদ্দীপকটি পড়ে ১ নং প্রশ্নের উত্তর দাও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100" dirty="0" smtClean="0">
              <a:latin typeface="NikoshBAN" pitchFamily="2" charset="0"/>
              <a:cs typeface="NikoshBAN" pitchFamily="2" charset="0"/>
            </a:endParaRPr>
          </a:p>
          <a:p>
            <a:endParaRPr lang="bn-IN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93" y="2627065"/>
            <a:ext cx="91121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সংগীত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558794" y="3977424"/>
            <a:ext cx="2223540" cy="50015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93" y="4642512"/>
            <a:ext cx="6888707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ছড়াগ্রন্থের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খাই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পাগলা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দাশু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তাবোল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894302" y="6062121"/>
            <a:ext cx="2223540" cy="50015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1000" y="457200"/>
            <a:ext cx="29527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dirty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n w="11430"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89916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559363_198839320232728_100003199847637_318242_3983171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28000" cy="6096000"/>
          </a:xfrm>
          <a:prstGeom prst="rect">
            <a:avLst/>
          </a:prstGeom>
        </p:spPr>
      </p:pic>
      <p:pic>
        <p:nvPicPr>
          <p:cNvPr id="7" name="Picture 2" descr="C:\Users\Lenovo\Desktop\shafik 5\flower-deliver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550" y="3311580"/>
            <a:ext cx="4495800" cy="322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0942" y="129867"/>
            <a:ext cx="79510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462557"/>
            <a:ext cx="17026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6059269"/>
            <a:ext cx="1981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আষাঢ়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373469"/>
            <a:ext cx="76462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বৃষ্টিবহুল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" y="819191"/>
            <a:ext cx="6298442" cy="44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9570" y="76200"/>
            <a:ext cx="91032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5360" y="3276600"/>
            <a:ext cx="25800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endParaRPr lang="en-US" sz="3600" b="1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8807" y="914400"/>
            <a:ext cx="1697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968" y="5105400"/>
            <a:ext cx="2895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3" y="747552"/>
            <a:ext cx="5943600" cy="59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5687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50000"/>
              </a:lnSpc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lvl="1">
              <a:lnSpc>
                <a:spcPct val="15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5400000">
            <a:off x="2293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1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195354" cy="31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99623" y="5256173"/>
            <a:ext cx="3984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</a:p>
          <a:p>
            <a:pPr algn="ctr"/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0929" y="241169"/>
            <a:ext cx="2882532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78480" y="1058851"/>
            <a:ext cx="2759151" cy="2300741"/>
            <a:chOff x="3640143" y="1808679"/>
            <a:chExt cx="3123727" cy="23007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680485" y="2160748"/>
              <a:ext cx="29119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 </a:t>
              </a:r>
              <a:r>
                <a:rPr lang="en-US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১৮৮৭</a:t>
              </a:r>
            </a:p>
            <a:p>
              <a:pPr algn="ctr"/>
              <a:r>
                <a:rPr lang="en-US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</a:t>
              </a:r>
              <a:r>
                <a:rPr lang="en-US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কলকাতায় </a:t>
              </a:r>
              <a:r>
                <a:rPr lang="en-US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জন্মগ্রহণ </a:t>
              </a:r>
              <a:r>
                <a: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করেন। </a:t>
              </a:r>
              <a:r>
                <a:rPr lang="en-US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পৈতৃক নিবাস </a:t>
              </a:r>
              <a:r>
                <a: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ময়মনসিংহ জেলায়।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30083" y="3806523"/>
            <a:ext cx="2268682" cy="2300741"/>
            <a:chOff x="3640143" y="1808679"/>
            <a:chExt cx="3123727" cy="230074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713882" y="2269356"/>
              <a:ext cx="29119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পিতা উপেন্দ্রকিশোর রায়চৌধুরী একজন বিখ্যাত শিশুসাহিত্যিক।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3763502"/>
            <a:ext cx="2763211" cy="2484898"/>
            <a:chOff x="3640143" y="1808679"/>
            <a:chExt cx="3123727" cy="230074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740776" y="2426119"/>
              <a:ext cx="2911952" cy="1225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চলচ্চিত্র-নির্মাতা ও খ্যাতিমান সাহিত্যিক সত্যজিত রায় তাঁর পুত্র।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1839" y="783061"/>
            <a:ext cx="2750489" cy="2360725"/>
            <a:chOff x="3640143" y="1808679"/>
            <a:chExt cx="3123727" cy="23607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740776" y="2415078"/>
              <a:ext cx="29119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</a:t>
              </a:r>
              <a:r>
                <a:rPr lang="en-US" b="1" dirty="0" err="1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সাহিত্যে</a:t>
              </a:r>
              <a:r>
                <a:rPr lang="en-US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অমর হয়ে আছেন প্রধানত রসের কবিতা, হাসির গল্প, নাটক ইত্যাদি শিশুতোষ রচনার জন্য।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20" y="1265165"/>
            <a:ext cx="2738941" cy="36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89459" y="2209800"/>
            <a:ext cx="2806941" cy="2494685"/>
            <a:chOff x="3479047" y="1808679"/>
            <a:chExt cx="3270306" cy="2436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047" y="1808679"/>
              <a:ext cx="3123728" cy="242572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27157" y="2171051"/>
              <a:ext cx="3222196" cy="2074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আবোল তাবোল’,</a:t>
              </a:r>
            </a:p>
            <a:p>
              <a:pPr algn="ctr"/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হযবরল’,‘</a:t>
              </a:r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পাগলা </a:t>
              </a:r>
              <a:r>
                <a:rPr lang="en-US" sz="2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দাশু</a:t>
              </a:r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বহুরূপী</a:t>
              </a:r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 খাই’ প্রভৃতি  </a:t>
              </a:r>
              <a:endPara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অতুলনীয় </a:t>
              </a:r>
              <a:r>
                <a:rPr lang="en-US" sz="2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রচনা।</a:t>
              </a:r>
              <a:endPara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137" y="2061426"/>
            <a:ext cx="3350814" cy="2658589"/>
            <a:chOff x="3640143" y="1808679"/>
            <a:chExt cx="3123727" cy="23007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18493" y="2301553"/>
              <a:ext cx="2911952" cy="1678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 সন্দেশ পত্রিকার সম্পাদক ছিলেন। কবি  ১৯২৩ খ্রিস্টাব্দে মৃত্যুবরণ করেন।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33910" y="310270"/>
            <a:ext cx="6162397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0590"/>
            <a:ext cx="2738941" cy="36235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93237" y="5000858"/>
            <a:ext cx="3983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28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</a:p>
        </p:txBody>
      </p:sp>
    </p:spTree>
    <p:extLst>
      <p:ext uri="{BB962C8B-B14F-4D97-AF65-F5344CB8AC3E}">
        <p14:creationId xmlns:p14="http://schemas.microsoft.com/office/powerpoint/2010/main" val="2485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/>
        </p:nvSpPr>
        <p:spPr>
          <a:xfrm>
            <a:off x="457200" y="2362200"/>
            <a:ext cx="8458200" cy="2133600"/>
          </a:xfrm>
          <a:prstGeom prst="roundRect">
            <a:avLst/>
          </a:prstGeom>
          <a:ln w="19050" cmpd="dbl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492" y="731520"/>
            <a:ext cx="8610601" cy="6126480"/>
            <a:chOff x="261396" y="235139"/>
            <a:chExt cx="7889827" cy="6126480"/>
          </a:xfrm>
        </p:grpSpPr>
        <p:sp>
          <p:nvSpPr>
            <p:cNvPr id="10" name="TextBox 9"/>
            <p:cNvSpPr txBox="1"/>
            <p:nvPr/>
          </p:nvSpPr>
          <p:spPr>
            <a:xfrm>
              <a:off x="4162335" y="235139"/>
              <a:ext cx="3988888" cy="5601533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182880" tIns="0" rIns="9144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       শ্রাবণে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          সুকুমার রায়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জল ঝরে জল ঝরে সারাদিন সারারাত-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অফুরান নামতায় বাদলের ধারাপাত।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আকাশের মুখ ঢাকা, ধোঁয়ামাখা চারিধার,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পৃধিবীর ছাত পিটে ঝমাঝম বারিধার।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স্নান করে গাছপালা প্রাণখোলা বরষায়,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নদীনালা ঘোলাজল ভরে উঠে ভরসায়।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উৎসব ঘনঘোর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উন্মাদ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শ্রাবণের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2" descr="C:\Users\harun\Pictures\New folder\ককক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96" y="235139"/>
              <a:ext cx="3892593" cy="6126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4092" y="0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u="sng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592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SolaimanLipi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আদর্শ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Windows User</cp:lastModifiedBy>
  <cp:revision>285</cp:revision>
  <dcterms:created xsi:type="dcterms:W3CDTF">2006-08-16T00:00:00Z</dcterms:created>
  <dcterms:modified xsi:type="dcterms:W3CDTF">2020-10-23T03:11:59Z</dcterms:modified>
</cp:coreProperties>
</file>