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72" r:id="rId3"/>
    <p:sldId id="258" r:id="rId4"/>
    <p:sldId id="259" r:id="rId5"/>
    <p:sldId id="269" r:id="rId6"/>
    <p:sldId id="266" r:id="rId7"/>
    <p:sldId id="265" r:id="rId8"/>
    <p:sldId id="260" r:id="rId9"/>
    <p:sldId id="27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11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13505-D2B5-40B1-9EAC-3A3514BE2574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7B72-9D69-42F0-9DA8-D59ACFA4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87B72-9D69-42F0-9DA8-D59ACFA4BD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7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2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2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5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9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715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xoti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7322522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2672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ue_ros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6874933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মোঃ বিপ্লব হোসেন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শিক্ষক,সেন্ট নিকোলাস স্কুল এন্ড কলেজ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নাগরি, কালীগঞ্জ,গাজীপুর।</a:t>
            </a:r>
          </a:p>
          <a:p>
            <a:r>
              <a:rPr lang="bn-IN" sz="2800" b="1" dirty="0">
                <a:solidFill>
                  <a:srgbClr val="00B0F0"/>
                </a:solidFill>
                <a:latin typeface="Nikosban"/>
              </a:rPr>
              <a:t>মোবাইলঃ ০১৮৫৫৯৯০৪৮০</a:t>
            </a:r>
            <a:endParaRPr lang="en-US" sz="2800" b="1" dirty="0">
              <a:solidFill>
                <a:srgbClr val="00B0F0"/>
              </a:solidFill>
              <a:latin typeface="Nikos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8408"/>
            <a:ext cx="2895600" cy="35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০১। লম্ব কাকে বলে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০২। লম্ব আঁকতে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০৩। একটি বাহুর সাহায্যে বর্গ আঁকতে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০৪। সুত্রের সাহয্যে বর্গের  ক্ষেত্রফল নির্নয় করতে 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81000"/>
            <a:ext cx="36576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609600"/>
            <a:ext cx="33528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838200"/>
            <a:ext cx="2895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1066800"/>
            <a:ext cx="2286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198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কয়টি বাহু দেখা যাছে?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5181600"/>
            <a:ext cx="35814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838200" y="3581400"/>
            <a:ext cx="2362200" cy="838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2819400"/>
            <a:ext cx="3048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343400" y="4038600"/>
            <a:ext cx="1981200" cy="30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81200" y="144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গুলোকে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5943600"/>
            <a:ext cx="762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বাহু দ্বারা একটি ক্ষেত্র  তৈরি করা হল যার নাম চতুর্ভুজ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4600" y="457200"/>
            <a:ext cx="3276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3657600"/>
            <a:ext cx="3048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190500" y="1714500"/>
            <a:ext cx="26670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857500" y="1790700"/>
            <a:ext cx="26670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2600" y="990600"/>
            <a:ext cx="3048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00600" y="3810000"/>
            <a:ext cx="304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315494" y="2247106"/>
            <a:ext cx="3047206" cy="76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324600" y="2286000"/>
            <a:ext cx="304879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76800" y="762000"/>
            <a:ext cx="2971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33600" y="2286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রম্বস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2438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3600" y="22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288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25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52800" y="609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0" y="228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72200" y="3810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0800" y="38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4343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চতুর্ভুজের প্রত্যেকটি বাহু সমান,এবং কোন গুলো সমকোন নয় তাকে রম্বস বলে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8200" y="4419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চতুর্ভুজের প্রত্যেকটি বাহু সমান,এবং প্রত্যেকটি কোন সমকোন তাকে বর্গ বলে।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70104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6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D965A7"/>
                </a:solidFill>
                <a:latin typeface="NikoshBAN" pitchFamily="2" charset="0"/>
                <a:cs typeface="NikoshBAN" pitchFamily="2" charset="0"/>
              </a:rPr>
              <a:t>বর্গ অঙ্কন</a:t>
            </a:r>
            <a:endParaRPr lang="en-US" sz="8000" dirty="0">
              <a:solidFill>
                <a:srgbClr val="D965A7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90600" y="1828800"/>
            <a:ext cx="259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524000" y="106680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600" y="1828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581400" y="1828800"/>
            <a:ext cx="25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0" y="1828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57200"/>
            <a:ext cx="47244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বাহুর উপর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বাহুকে কি বলে?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3048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লম্বঃ-একটি বাহুর উপর আপর একটি বাহু খাড়াভাবে দন্ডায়মান হলে যে দুইটি সন্নিহিত কোন উৎপন্ন হয় উহাদের প্রত্যেকটির মান অথবা যেকোন একটির মান ৯০ ডিগ্রীর সমান হলে,খাড়া রেখাটিকে লম্ব বলে।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1676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4572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76400" y="5257800"/>
            <a:ext cx="7010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-419100" y="3162300"/>
            <a:ext cx="419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1219200" y="4800600"/>
            <a:ext cx="914400" cy="914400"/>
          </a:xfrm>
          <a:prstGeom prst="arc">
            <a:avLst>
              <a:gd name="adj1" fmla="val 10372501"/>
              <a:gd name="adj2" fmla="val 1852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 flipH="1" flipV="1">
            <a:off x="1790700" y="47625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1334294" y="4839494"/>
            <a:ext cx="3048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20894457">
            <a:off x="914400" y="38862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16778136">
            <a:off x="1441676" y="395627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rot="5400000">
            <a:off x="5677694" y="52951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1600200" y="1371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76400" y="1371600"/>
            <a:ext cx="4254284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3886200" y="3352800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896908">
            <a:off x="4979263" y="1016862"/>
            <a:ext cx="914400" cy="914400"/>
          </a:xfrm>
          <a:prstGeom prst="arc">
            <a:avLst>
              <a:gd name="adj1" fmla="val 16200000"/>
              <a:gd name="adj2" fmla="val 16770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3472398" flipV="1">
            <a:off x="5722536" y="1416803"/>
            <a:ext cx="533400" cy="457200"/>
          </a:xfrm>
          <a:prstGeom prst="arc">
            <a:avLst>
              <a:gd name="adj1" fmla="val 16200000"/>
              <a:gd name="adj2" fmla="val 15051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295400" y="6019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ABCD-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 উদ্দিষ্ট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বর্গ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অঙ্কিত হল।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7200" y="3048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47800" y="5334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458200" y="54102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638800" y="5410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295400" y="1143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019800" y="1066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429000" y="5410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828800" y="91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447800" y="28956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14800" y="914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96000" y="3048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0" grpId="0" animBg="1"/>
      <p:bldP spid="82" grpId="0" animBg="1"/>
      <p:bldP spid="113" grpId="0" animBg="1"/>
      <p:bldP spid="114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5" grpId="0"/>
      <p:bldP spid="129" grpId="0"/>
      <p:bldP spid="130" grpId="0"/>
      <p:bldP spid="131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57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505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657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বর্গের প্রতিটি বাহুর দৈর্ঘ্য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হলে এর ক্ষেত্রফল কত বর্গ একক হবে?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1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বর্গের ক্ষেত্রফল=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a×a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বর্গ একক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88560" imgH="190440" progId="Equation.3">
                  <p:embed/>
                </p:oleObj>
              </mc:Choice>
              <mc:Fallback>
                <p:oleObj name="Equation" r:id="rId3" imgW="8856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33750"/>
                        <a:ext cx="889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0" y="685800"/>
            <a:ext cx="3200400" cy="2895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1108</TotalTime>
  <Words>203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Garamond</vt:lpstr>
      <vt:lpstr>Nikosban</vt:lpstr>
      <vt:lpstr>NikoshBAN</vt:lpstr>
      <vt:lpstr>Times New Roman</vt:lpstr>
      <vt:lpstr>Vrinda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Windows User</cp:lastModifiedBy>
  <cp:revision>162</cp:revision>
  <dcterms:created xsi:type="dcterms:W3CDTF">2006-08-16T00:00:00Z</dcterms:created>
  <dcterms:modified xsi:type="dcterms:W3CDTF">2020-10-24T13:01:41Z</dcterms:modified>
</cp:coreProperties>
</file>