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5" r:id="rId2"/>
    <p:sldId id="356" r:id="rId3"/>
    <p:sldId id="354" r:id="rId4"/>
    <p:sldId id="358" r:id="rId5"/>
    <p:sldId id="359" r:id="rId6"/>
    <p:sldId id="369" r:id="rId7"/>
    <p:sldId id="361" r:id="rId8"/>
    <p:sldId id="370" r:id="rId9"/>
    <p:sldId id="371" r:id="rId10"/>
    <p:sldId id="372" r:id="rId11"/>
    <p:sldId id="373" r:id="rId12"/>
    <p:sldId id="374" r:id="rId13"/>
    <p:sldId id="375" r:id="rId14"/>
    <p:sldId id="261" r:id="rId15"/>
    <p:sldId id="379" r:id="rId16"/>
    <p:sldId id="377" r:id="rId17"/>
    <p:sldId id="378" r:id="rId18"/>
    <p:sldId id="263" r:id="rId19"/>
    <p:sldId id="380" r:id="rId20"/>
    <p:sldId id="302" r:id="rId21"/>
    <p:sldId id="363" r:id="rId22"/>
    <p:sldId id="305" r:id="rId23"/>
    <p:sldId id="266" r:id="rId24"/>
    <p:sldId id="267" r:id="rId25"/>
    <p:sldId id="329" r:id="rId26"/>
    <p:sldId id="382" r:id="rId27"/>
    <p:sldId id="364" r:id="rId28"/>
    <p:sldId id="365" r:id="rId29"/>
    <p:sldId id="3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CC9900"/>
    <a:srgbClr val="FF33CC"/>
    <a:srgbClr val="669900"/>
    <a:srgbClr val="FF66FF"/>
    <a:srgbClr val="FF99FF"/>
    <a:srgbClr val="FF3399"/>
    <a:srgbClr val="8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086C3-DB8F-4E86-ADE1-7C15318CACC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59A96-43FB-4FBE-A04F-38951485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9A96-43FB-4FBE-A04F-3895148586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3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9A96-43FB-4FBE-A04F-3895148586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9A96-43FB-4FBE-A04F-3895148586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9A96-43FB-4FBE-A04F-3895148586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6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8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03AB-8252-4BC2-9AF3-24F4838613CE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83AA-0E9C-4F31-B983-7181DD9A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61" y="986118"/>
            <a:ext cx="6623798" cy="493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5177" y="1331258"/>
            <a:ext cx="6185647" cy="31085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19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87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9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801" t="24212" r="14982" b="21578"/>
          <a:stretch/>
        </p:blipFill>
        <p:spPr>
          <a:xfrm rot="6169318">
            <a:off x="4824266" y="3376915"/>
            <a:ext cx="2348057" cy="542824"/>
          </a:xfrm>
          <a:prstGeom prst="rect">
            <a:avLst/>
          </a:prstGeom>
          <a:gradFill>
            <a:gsLst>
              <a:gs pos="83000">
                <a:schemeClr val="bg1">
                  <a:alpha val="0"/>
                </a:schemeClr>
              </a:gs>
              <a:gs pos="1124">
                <a:schemeClr val="bg1">
                  <a:alpha val="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effectLst/>
        </p:spPr>
      </p:pic>
    </p:spTree>
    <p:extLst>
      <p:ext uri="{BB962C8B-B14F-4D97-AF65-F5344CB8AC3E}">
        <p14:creationId xmlns:p14="http://schemas.microsoft.com/office/powerpoint/2010/main" val="9027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3" y="4016137"/>
            <a:ext cx="3043450" cy="26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3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2952" y="1212602"/>
            <a:ext cx="8849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রাজা কোন বস্তুকে অনাসৃষ্টি বলেছেন?</a:t>
            </a:r>
          </a:p>
          <a:p>
            <a:r>
              <a:rPr lang="bn-IN" sz="4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কার মুখ চুন হলো?</a:t>
            </a:r>
          </a:p>
          <a:p>
            <a:r>
              <a:rPr lang="bn-IN" sz="4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ফুরায়ে গেল কত পিপে নস্য?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116" y="3982696"/>
            <a:ext cx="7396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ধুলা-মাটি লাগাকে অনাসৃষ্টি বলেছেন।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পণ্ডিতের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উনিশ পিপে নস্য।</a:t>
            </a:r>
          </a:p>
        </p:txBody>
      </p:sp>
    </p:spTree>
    <p:extLst>
      <p:ext uri="{BB962C8B-B14F-4D97-AF65-F5344CB8AC3E}">
        <p14:creationId xmlns:p14="http://schemas.microsoft.com/office/powerpoint/2010/main" val="34123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8" y="1078172"/>
            <a:ext cx="3129886" cy="268861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464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2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16" y="540988"/>
            <a:ext cx="3511600" cy="1188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46039"/>
            <a:ext cx="2439708" cy="27947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99845" y="2718842"/>
            <a:ext cx="63604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মোহাম্মদ ঈসা রুহুউল্লাহ</a:t>
            </a:r>
          </a:p>
          <a:p>
            <a:pPr algn="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 সরকারি মাধ্যমিক বিদ্যালয়</a:t>
            </a: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কোটচাঁদপুর, ঝিনাইদহ।</a:t>
            </a:r>
          </a:p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০১৭১৪৫৪৪৫৭৯</a:t>
            </a:r>
          </a:p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E-mail:kmirruhullah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 gmail.com</a:t>
            </a:r>
            <a:endParaRPr lang="bn-IN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645" y="3180524"/>
            <a:ext cx="38951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সাহিত্য</a:t>
            </a:r>
          </a:p>
          <a:p>
            <a:r>
              <a:rPr lang="bn-IN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নবম/দশম</a:t>
            </a:r>
          </a:p>
          <a:p>
            <a:r>
              <a:rPr lang="bn-IN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</a:p>
          <a:p>
            <a:r>
              <a:rPr lang="bn-IN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14" y="427699"/>
            <a:ext cx="2103302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99" t="23810" r="14087" b="21958"/>
          <a:stretch/>
        </p:blipFill>
        <p:spPr>
          <a:xfrm rot="10989204">
            <a:off x="5691119" y="3556017"/>
            <a:ext cx="437197" cy="7715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29359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422" y="1548778"/>
            <a:ext cx="6536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ধুলার মেঘে কী ঢাকা পড়েছে?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কত লক্ষ্য ঝাঁটা ক্রয় করে? 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কোথায় নাহি চলে কিস্তি?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দেশটা কিষে উজাড় হলো?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9021" y="1542632"/>
            <a:ext cx="46895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সূর্য।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সাড়ে-সতেরো লক্ষ্য। 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নদীতে।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সর্দিজ্বরে। </a:t>
            </a:r>
          </a:p>
        </p:txBody>
      </p:sp>
    </p:spTree>
    <p:extLst>
      <p:ext uri="{BB962C8B-B14F-4D97-AF65-F5344CB8AC3E}">
        <p14:creationId xmlns:p14="http://schemas.microsoft.com/office/powerpoint/2010/main" val="5548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646" t="24062" r="14782" b="22648"/>
          <a:stretch/>
        </p:blipFill>
        <p:spPr>
          <a:xfrm>
            <a:off x="1119280" y="3848247"/>
            <a:ext cx="1711469" cy="9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4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99" t="23810" r="14087" b="21958"/>
          <a:stretch/>
        </p:blipFill>
        <p:spPr>
          <a:xfrm rot="20476375">
            <a:off x="7478008" y="3249233"/>
            <a:ext cx="3301204" cy="70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10197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1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387" y="1131922"/>
            <a:ext cx="10153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" y="6291177"/>
            <a:ext cx="574017" cy="567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203" y="13648"/>
            <a:ext cx="600501" cy="607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387" y="688169"/>
            <a:ext cx="10153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রবীন্দ্রনাথ ঠাকুর-এর পিতার নাম কি?</a:t>
            </a:r>
          </a:p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মহী শব্দের অর্থ কী?</a:t>
            </a:r>
          </a:p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রাজাকে কোথায় বন্ধ করে রাখা হবে?</a:t>
            </a:r>
          </a:p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কী দিয়ে পৃথিবী মুড়িয়ে দেওয়ার কথা বলা হয়েছে? </a:t>
            </a:r>
            <a:endParaRPr lang="en-US" sz="4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" y="6291177"/>
            <a:ext cx="574017" cy="567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203" y="13648"/>
            <a:ext cx="600501" cy="607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2235" y="903323"/>
            <a:ext cx="79616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latin typeface="SutonnyMJ" pitchFamily="2" charset="0"/>
              <a:cs typeface="SutonnyMJ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সামাজিক পেক্ষাপটে </a:t>
            </a:r>
          </a:p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‘জুতা আবিষ্কার’ কবিতায় গোবুর </a:t>
            </a:r>
          </a:p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চরিত্র ব্যাখ্যা কর।</a:t>
            </a:r>
            <a:endParaRPr lang="en-US" sz="5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3" y="161365"/>
            <a:ext cx="11755340" cy="64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00350" y="195593"/>
            <a:ext cx="105192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cap="none" spc="0" dirty="0" smtClean="0">
                <a:ln/>
                <a:solidFill>
                  <a:srgbClr val="FF33CC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মধ্যে কোনটির মিল বেশি  </a:t>
            </a:r>
            <a:endParaRPr lang="en-US" sz="6000" b="1" cap="none" spc="0" dirty="0">
              <a:ln/>
              <a:solidFill>
                <a:srgbClr val="FF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31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3665" y="827888"/>
            <a:ext cx="6297216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2700">
                  <a:solidFill>
                    <a:srgbClr val="0033CC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9600" b="1" dirty="0" smtClean="0">
                <a:ln>
                  <a:solidFill>
                    <a:srgbClr val="0033CC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9600" b="1" dirty="0" smtClean="0">
              <a:ln>
                <a:solidFill>
                  <a:srgbClr val="0033CC"/>
                </a:solidFill>
              </a:ln>
              <a:solidFill>
                <a:srgbClr val="FF33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2321" y="3845106"/>
            <a:ext cx="6297216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9050">
                  <a:solidFill>
                    <a:srgbClr val="FFC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 আবিষ্কার</a:t>
            </a:r>
            <a:endParaRPr lang="en-US" sz="9600" b="1" dirty="0" smtClean="0">
              <a:ln w="19050">
                <a:solidFill>
                  <a:srgbClr val="FFC000"/>
                </a:solidFill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" y="6291177"/>
            <a:ext cx="574017" cy="567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520" y="0"/>
            <a:ext cx="600501" cy="60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4" y="228601"/>
            <a:ext cx="86195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7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যা--------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কবির পরিচিতি সম্পর্কে বলতে পারবে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কবিতার ব্যবহৃত শব্দগুলোর অর্থ বলতে পারবে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অদক্ষ লোকের দ্বারা সময় ও অর্থ ব্যয় কিভাবে </a:t>
            </a: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হয় তা বলতে পারবে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এই পাঠ হতে শিখতে পারবে সমাজে কেন দক্ষ </a:t>
            </a:r>
          </a:p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লোকের প্রয়োজন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9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8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694" y="1438835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রবিন্দ্রনাথ কোন কাব্যে নভেল পায়?</a:t>
            </a:r>
          </a:p>
          <a:p>
            <a:r>
              <a:rPr lang="bn-IN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কত সালে নভেল পুরষ্কার পায়?</a:t>
            </a:r>
          </a:p>
          <a:p>
            <a:r>
              <a:rPr lang="bn-IN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চামার অর্থ কি?</a:t>
            </a:r>
          </a:p>
          <a:p>
            <a:r>
              <a:rPr lang="bn-IN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রন্ধ্র অর্থ কি? </a:t>
            </a:r>
            <a:endParaRPr lang="en-US" sz="48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42" y="2401847"/>
            <a:ext cx="3926164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5014</TotalTime>
  <Words>261</Words>
  <Application>Microsoft Office PowerPoint</Application>
  <PresentationFormat>Widescreen</PresentationFormat>
  <Paragraphs>54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443</cp:revision>
  <dcterms:created xsi:type="dcterms:W3CDTF">2020-04-24T09:22:28Z</dcterms:created>
  <dcterms:modified xsi:type="dcterms:W3CDTF">2020-10-23T18:00:31Z</dcterms:modified>
</cp:coreProperties>
</file>