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75" r:id="rId2"/>
    <p:sldId id="256" r:id="rId3"/>
    <p:sldId id="269" r:id="rId4"/>
    <p:sldId id="264" r:id="rId5"/>
    <p:sldId id="257" r:id="rId6"/>
    <p:sldId id="258" r:id="rId7"/>
    <p:sldId id="280" r:id="rId8"/>
    <p:sldId id="266" r:id="rId9"/>
    <p:sldId id="263" r:id="rId10"/>
    <p:sldId id="267" r:id="rId11"/>
    <p:sldId id="278" r:id="rId12"/>
    <p:sldId id="277" r:id="rId13"/>
    <p:sldId id="268" r:id="rId14"/>
    <p:sldId id="270" r:id="rId15"/>
    <p:sldId id="271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46" d="100"/>
          <a:sy n="46" d="100"/>
        </p:scale>
        <p:origin x="42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25666-BCE9-46A0-9D02-EAC1C940E368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5111B-CB7A-4FC0-BB6A-177D04515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0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5111B-CB7A-4FC0-BB6A-177D04515D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9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CCBFF58-B8BA-4051-9D17-50EC2A2DB0AD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0209FA4A-55F0-4350-A5E0-9417C6B499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4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FF58-B8BA-4051-9D17-50EC2A2DB0AD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FA4A-55F0-4350-A5E0-9417C6B49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CCBFF58-B8BA-4051-9D17-50EC2A2DB0AD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0209FA4A-55F0-4350-A5E0-9417C6B499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52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FF58-B8BA-4051-9D17-50EC2A2DB0AD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FA4A-55F0-4350-A5E0-9417C6B49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3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CCBFF58-B8BA-4051-9D17-50EC2A2DB0AD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209FA4A-55F0-4350-A5E0-9417C6B499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0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FF58-B8BA-4051-9D17-50EC2A2DB0AD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FA4A-55F0-4350-A5E0-9417C6B49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9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FF58-B8BA-4051-9D17-50EC2A2DB0AD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FA4A-55F0-4350-A5E0-9417C6B49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8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FF58-B8BA-4051-9D17-50EC2A2DB0AD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FA4A-55F0-4350-A5E0-9417C6B49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6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FF58-B8BA-4051-9D17-50EC2A2DB0AD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FA4A-55F0-4350-A5E0-9417C6B49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4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CCBFF58-B8BA-4051-9D17-50EC2A2DB0AD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0209FA4A-55F0-4350-A5E0-9417C6B49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3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CCBFF58-B8BA-4051-9D17-50EC2A2DB0AD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0209FA4A-55F0-4350-A5E0-9417C6B49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0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CCBFF58-B8BA-4051-9D17-50EC2A2DB0AD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209FA4A-55F0-4350-A5E0-9417C6B499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272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02" y="2438400"/>
            <a:ext cx="4868333" cy="3651250"/>
          </a:xfrm>
        </p:spPr>
      </p:pic>
    </p:spTree>
    <p:extLst>
      <p:ext uri="{BB962C8B-B14F-4D97-AF65-F5344CB8AC3E}">
        <p14:creationId xmlns:p14="http://schemas.microsoft.com/office/powerpoint/2010/main" val="27729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256" y="187705"/>
            <a:ext cx="8760725" cy="685752"/>
          </a:xfrm>
        </p:spPr>
        <p:txBody>
          <a:bodyPr>
            <a:norm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আদর্শ পাঠ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407"/>
            <a:ext cx="9705109" cy="3419908"/>
          </a:xfrm>
        </p:spPr>
        <p:txBody>
          <a:bodyPr/>
          <a:lstStyle/>
          <a:p>
            <a:pPr marL="0" indent="0" algn="ctr">
              <a:buNone/>
            </a:pPr>
            <a:r>
              <a:rPr lang="bn-IN" dirty="0"/>
              <a:t> </a:t>
            </a:r>
            <a:r>
              <a:rPr lang="bn-IN" dirty="0" smtClean="0"/>
              <a:t>       </a:t>
            </a:r>
          </a:p>
          <a:p>
            <a:pPr marL="0" indent="0" algn="ctr">
              <a:buNone/>
            </a:pPr>
            <a:endParaRPr lang="bn-IN" sz="6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56" y="873457"/>
            <a:ext cx="6769290" cy="59845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2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5557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472810"/>
            <a:ext cx="8897565" cy="1560716"/>
          </a:xfrm>
        </p:spPr>
        <p:txBody>
          <a:bodyPr/>
          <a:lstStyle/>
          <a:p>
            <a:pPr algn="ctr"/>
            <a:r>
              <a:rPr lang="bn-IN" dirty="0">
                <a:solidFill>
                  <a:srgbClr val="FF0000"/>
                </a:solidFill>
              </a:rPr>
              <a:t>সরব পাঠ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20DF5E3-541D-401F-8463-DBE029AA5C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05" y="2311569"/>
            <a:ext cx="7894864" cy="4302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40545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একক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কাজ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FF0000"/>
                </a:solidFill>
              </a:rPr>
              <a:t>সুকান্ত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ভট্টাচার্য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বছর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বয়সে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মারা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যান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FF0000"/>
                </a:solidFill>
              </a:rPr>
              <a:t>রানার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সবেগে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মতো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চলে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0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বিশ্লেষণ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শ্রমজীবী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সৎ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দায়িত্বশীল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দুর্গম</a:t>
            </a:r>
            <a:r>
              <a:rPr lang="en-US" dirty="0" smtClean="0"/>
              <a:t> </a:t>
            </a:r>
            <a:r>
              <a:rPr lang="en-US" dirty="0" err="1" smtClean="0"/>
              <a:t>পথ,দুর্যোগপূর্ণ</a:t>
            </a:r>
            <a:r>
              <a:rPr lang="en-US" dirty="0"/>
              <a:t> </a:t>
            </a:r>
            <a:r>
              <a:rPr lang="en-US" dirty="0" err="1" smtClean="0"/>
              <a:t>আবহাওয়া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সময়</a:t>
            </a:r>
            <a:r>
              <a:rPr lang="en-US" dirty="0" smtClean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সততা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ক্লান্তিহীন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মহ</a:t>
            </a:r>
            <a:r>
              <a:rPr lang="en-US" dirty="0"/>
              <a:t>ৎ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3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মূল্যায়ন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r>
              <a:rPr lang="en-US" dirty="0" err="1" smtClean="0"/>
              <a:t>রানার</a:t>
            </a:r>
            <a:r>
              <a:rPr lang="en-US" dirty="0" smtClean="0"/>
              <a:t> </a:t>
            </a:r>
            <a:r>
              <a:rPr lang="en-US" dirty="0" err="1" smtClean="0"/>
              <a:t>কাকে</a:t>
            </a:r>
            <a:r>
              <a:rPr lang="en-US" dirty="0" smtClean="0"/>
              <a:t> </a:t>
            </a:r>
            <a:r>
              <a:rPr lang="en-US" dirty="0" err="1" smtClean="0"/>
              <a:t>ভয়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?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 err="1" smtClean="0"/>
              <a:t>রানার</a:t>
            </a:r>
            <a:r>
              <a:rPr lang="en-US" dirty="0" smtClean="0"/>
              <a:t> </a:t>
            </a:r>
            <a:r>
              <a:rPr lang="en-US" dirty="0" err="1" smtClean="0"/>
              <a:t>কখন</a:t>
            </a:r>
            <a:r>
              <a:rPr lang="en-US" dirty="0" smtClean="0"/>
              <a:t> </a:t>
            </a:r>
            <a:r>
              <a:rPr lang="en-US" dirty="0" err="1" smtClean="0"/>
              <a:t>শহরে</a:t>
            </a:r>
            <a:r>
              <a:rPr lang="en-US" dirty="0" smtClean="0"/>
              <a:t> </a:t>
            </a:r>
            <a:r>
              <a:rPr lang="en-US" dirty="0" err="1" smtClean="0"/>
              <a:t>পৌছাবে</a:t>
            </a:r>
            <a:r>
              <a:rPr lang="en-US" dirty="0" smtClean="0"/>
              <a:t>?</a:t>
            </a:r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2460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বাড়ির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কাজ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 smtClean="0">
                <a:solidFill>
                  <a:srgbClr val="FF0000"/>
                </a:solidFill>
              </a:rPr>
              <a:t>রানারের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চারিত্রিক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বৈশিষ্ট্যগুলো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থেকে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তুমি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কী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শিক্ষা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গ্রহন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করবে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32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099" y="568345"/>
            <a:ext cx="8270543" cy="700897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99" y="1524038"/>
            <a:ext cx="8270543" cy="5942538"/>
          </a:xfrm>
        </p:spPr>
      </p:pic>
      <p:sp>
        <p:nvSpPr>
          <p:cNvPr id="5" name="TextBox 4"/>
          <p:cNvSpPr txBox="1"/>
          <p:nvPr/>
        </p:nvSpPr>
        <p:spPr>
          <a:xfrm>
            <a:off x="3575713" y="3098042"/>
            <a:ext cx="7096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ধন্যবাদ</a:t>
            </a:r>
            <a:endParaRPr lang="en-GB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321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8486" y="172559"/>
            <a:ext cx="8897565" cy="156071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স্বাগতম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সকলকে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79" y="2047498"/>
            <a:ext cx="9059780" cy="4810502"/>
          </a:xfr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518801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দশম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বাংলা</a:t>
            </a:r>
            <a:r>
              <a:rPr lang="en-US" dirty="0" smtClean="0"/>
              <a:t> ১ম </a:t>
            </a:r>
            <a:r>
              <a:rPr lang="en-US" dirty="0" err="1" smtClean="0"/>
              <a:t>পত্র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কবিতা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রানার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২৪/১০/২০২০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325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বরাত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সহকারি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</a:p>
          <a:p>
            <a:pPr marL="0" indent="0" algn="ctr">
              <a:buNone/>
            </a:pPr>
            <a:r>
              <a:rPr lang="en-US" dirty="0" err="1" smtClean="0"/>
              <a:t>মিয়ারহাট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,</a:t>
            </a:r>
          </a:p>
          <a:p>
            <a:pPr marL="0" indent="0" algn="ctr">
              <a:buNone/>
            </a:pPr>
            <a:r>
              <a:rPr lang="en-US" dirty="0" err="1" smtClean="0"/>
              <a:t>কাল</a:t>
            </a:r>
            <a:r>
              <a:rPr lang="bn-IN" dirty="0" smtClean="0"/>
              <a:t>কিনি</a:t>
            </a:r>
            <a:r>
              <a:rPr lang="en-US" dirty="0" smtClean="0"/>
              <a:t>,</a:t>
            </a:r>
            <a:r>
              <a:rPr lang="en-US" dirty="0" err="1" smtClean="0"/>
              <a:t>মাদারীপুর</a:t>
            </a:r>
            <a:r>
              <a:rPr lang="en-US" dirty="0" smtClean="0"/>
              <a:t>।</a:t>
            </a:r>
          </a:p>
          <a:p>
            <a:pPr marL="0" indent="0" algn="ctr">
              <a:buNone/>
            </a:pPr>
            <a:r>
              <a:rPr lang="en-US" dirty="0" smtClean="0"/>
              <a:t>০১৭১৭৩৮৮৯৫৩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7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নিচের ছবিগুলো দেখ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221" y="4654029"/>
            <a:ext cx="2143125" cy="21431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340" y="4620811"/>
            <a:ext cx="1809750" cy="253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2" y="4941845"/>
            <a:ext cx="2643332" cy="2340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22" y="2129061"/>
            <a:ext cx="3325091" cy="2159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2" y="1538866"/>
            <a:ext cx="4091710" cy="23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33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       আজকে আমাদের পাঠের বিষয়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IN" dirty="0" smtClean="0"/>
              <a:t>   </a:t>
            </a:r>
            <a:r>
              <a:rPr lang="bn-IN" sz="16600" dirty="0" smtClean="0"/>
              <a:t>রানার</a:t>
            </a:r>
          </a:p>
          <a:p>
            <a:pPr marL="0" indent="0">
              <a:buNone/>
            </a:pPr>
            <a:r>
              <a:rPr lang="bn-IN" dirty="0"/>
              <a:t> </a:t>
            </a:r>
            <a:r>
              <a:rPr lang="bn-IN" dirty="0" smtClean="0"/>
              <a:t>                                                     </a:t>
            </a:r>
            <a:r>
              <a:rPr lang="bn-IN" sz="5400" dirty="0" smtClean="0"/>
              <a:t>সুকান্ত ভট্টাচার্য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48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00114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এই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পাঠ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শেষে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শিক্ষার্থীরা</a:t>
            </a:r>
            <a:r>
              <a:rPr lang="en-US" sz="4000" dirty="0" smtClean="0">
                <a:solidFill>
                  <a:srgbClr val="FF0000"/>
                </a:solidFill>
              </a:rPr>
              <a:t>-----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1733266"/>
            <a:ext cx="8770571" cy="435663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</a:rPr>
              <a:t>কবি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বলতে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</a:rPr>
              <a:t>নতুন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শব্দের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অর্থ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বলতে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</a:rPr>
              <a:t>শুদ্ধভাবে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আবৃতি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</a:rPr>
              <a:t>রানারের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চারিত্রিক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গুনাবলী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থেকে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শিক্ষা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গ্রহণ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</a:rPr>
              <a:t>পৃথিবীতে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সত্য,ন্যায়</a:t>
            </a:r>
            <a:r>
              <a:rPr lang="en-US" sz="2800" dirty="0" smtClean="0">
                <a:solidFill>
                  <a:srgbClr val="FF0000"/>
                </a:solidFill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</a:rPr>
              <a:t>সাম্যের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নীতি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প্রতিষ্ঠায়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মানবতাবোধের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গুরুত্ব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অনুধাবন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71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40375" y="399922"/>
            <a:ext cx="11970328" cy="7592291"/>
          </a:xfrm>
          <a:prstGeom prst="snip1Rect">
            <a:avLst>
              <a:gd name="adj" fmla="val 5353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15" y="1834358"/>
            <a:ext cx="2998515" cy="353448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4965691" y="265794"/>
            <a:ext cx="3091303" cy="14771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                    </a:t>
            </a:r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জন্ম</a:t>
            </a:r>
            <a:endParaRPr lang="en-US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  <a:p>
            <a:pPr lvl="0"/>
            <a:r>
              <a:rPr lang="en-US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     ১৯২৬ </a:t>
            </a:r>
            <a:r>
              <a:rPr lang="en-US" dirty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খ্রি,১৫ </a:t>
            </a:r>
            <a:r>
              <a:rPr lang="en-US" dirty="0" err="1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আগস্ট</a:t>
            </a:r>
            <a:endParaRPr lang="en-US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15828" y="399922"/>
            <a:ext cx="2937368" cy="18850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    </a:t>
            </a:r>
            <a:r>
              <a:rPr lang="bn-IN" dirty="0" smtClean="0"/>
              <a:t>জন্মস্থানঃ</a:t>
            </a:r>
            <a:endParaRPr lang="bn-IN" dirty="0"/>
          </a:p>
          <a:p>
            <a:r>
              <a:rPr lang="en-US" dirty="0" smtClean="0"/>
              <a:t>    </a:t>
            </a:r>
            <a:r>
              <a:rPr lang="bn-IN" dirty="0" smtClean="0"/>
              <a:t>কালীঘাট,কলকাতা</a:t>
            </a:r>
            <a:endParaRPr lang="bn-IN" dirty="0"/>
          </a:p>
          <a:p>
            <a:r>
              <a:rPr lang="en-US" dirty="0" smtClean="0"/>
              <a:t> </a:t>
            </a:r>
            <a:endParaRPr lang="bn-IN" dirty="0"/>
          </a:p>
          <a:p>
            <a:r>
              <a:rPr lang="en-US" dirty="0" smtClean="0"/>
              <a:t>        </a:t>
            </a:r>
            <a:r>
              <a:rPr lang="bn-IN" dirty="0" smtClean="0"/>
              <a:t>পৈতৃক </a:t>
            </a:r>
            <a:r>
              <a:rPr lang="bn-IN" dirty="0"/>
              <a:t>নিবাসঃ কোটালিপাড়া,গোপালগঞ্জ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8423" y="5460295"/>
            <a:ext cx="3592058" cy="160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সাহিত্য কার্মঃ ছাড়পত্র , ঘুম নেই,অভিযান,হরতাল,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2584" y="1477893"/>
            <a:ext cx="3625875" cy="125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>
                <a:latin typeface="Kalpurush" pitchFamily="2" charset="0"/>
                <a:cs typeface="Kalpurush" pitchFamily="2" charset="0"/>
              </a:rPr>
              <a:t>মৃতুঃ ১৯৪৭ খ্রিঃ ১৩ মে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34740" y="5674705"/>
            <a:ext cx="3467135" cy="11782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>
                <a:solidFill>
                  <a:srgbClr val="00B050"/>
                </a:solidFill>
              </a:rPr>
              <a:t>শিক্ষা জীবনঃ </a:t>
            </a:r>
            <a:r>
              <a:rPr lang="bn-IN" dirty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ম্যট্রিক (১৩৫২) </a:t>
            </a:r>
            <a:r>
              <a:rPr lang="bn-IN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অকৃতকর্য </a:t>
            </a:r>
            <a:endParaRPr lang="en-US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87108" y="2789462"/>
            <a:ext cx="2585441" cy="179314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026686" y="3293497"/>
            <a:ext cx="342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পিতা-নিবার</a:t>
            </a:r>
            <a:r>
              <a:rPr lang="bn-IN" dirty="0" smtClean="0"/>
              <a:t>ণচন্দ্র ভট্টাচার্য</a:t>
            </a:r>
          </a:p>
          <a:p>
            <a:r>
              <a:rPr lang="bn-IN" dirty="0" smtClean="0"/>
              <a:t>মাতা- সুনীতি দেবী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64539" y="5460295"/>
            <a:ext cx="333435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কর্ম</a:t>
            </a:r>
            <a:r>
              <a:rPr lang="en-US" dirty="0" smtClean="0"/>
              <a:t> </a:t>
            </a:r>
            <a:r>
              <a:rPr lang="en-US" dirty="0" err="1" smtClean="0"/>
              <a:t>জীবন</a:t>
            </a:r>
            <a:endParaRPr lang="en-US" dirty="0" smtClean="0"/>
          </a:p>
          <a:p>
            <a:r>
              <a:rPr lang="en-US" dirty="0" err="1" smtClean="0"/>
              <a:t>ভারতীয়</a:t>
            </a:r>
            <a:r>
              <a:rPr lang="en-US" dirty="0" smtClean="0"/>
              <a:t> ক</a:t>
            </a:r>
            <a:r>
              <a:rPr lang="bn-IN" dirty="0" smtClean="0"/>
              <a:t>মিউনিস্ট পার্টির সক্রিয় সদস্য, দৈনিক পত্রিকা”স্বাধীনতার কিশোর সভা,প্রতিষ্ঠাতা,সম্পাদক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88001" y="3347076"/>
            <a:ext cx="3840036" cy="1335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কবিতার বিশেষ দিক</a:t>
            </a:r>
          </a:p>
          <a:p>
            <a:pPr algn="ctr"/>
            <a:r>
              <a:rPr lang="bn-IN" dirty="0" smtClean="0"/>
              <a:t>অনাচার ও বৈষ্যম্যের বিরুদ্ধে প্রবল প্রতিবাদ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8056830" y="1004348"/>
            <a:ext cx="477910" cy="246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841071" y="2310416"/>
            <a:ext cx="490944" cy="453622"/>
          </a:xfrm>
          <a:prstGeom prst="rect">
            <a:avLst/>
          </a:prstGeom>
        </p:spPr>
      </p:pic>
      <p:sp>
        <p:nvSpPr>
          <p:cNvPr id="19" name="Down Arrow 18"/>
          <p:cNvSpPr/>
          <p:nvPr/>
        </p:nvSpPr>
        <p:spPr>
          <a:xfrm>
            <a:off x="10268307" y="4804863"/>
            <a:ext cx="297217" cy="694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537451" flipV="1">
            <a:off x="8008638" y="6181034"/>
            <a:ext cx="469771" cy="273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1063170">
            <a:off x="3861543" y="5897420"/>
            <a:ext cx="628461" cy="629469"/>
          </a:xfrm>
          <a:prstGeom prst="rightArrow">
            <a:avLst>
              <a:gd name="adj1" fmla="val 296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0644050">
            <a:off x="2225179" y="4682208"/>
            <a:ext cx="341140" cy="764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1078289" flipH="1">
            <a:off x="1826576" y="2783440"/>
            <a:ext cx="399753" cy="436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49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88" y="485534"/>
            <a:ext cx="8897565" cy="756412"/>
          </a:xfrm>
        </p:spPr>
        <p:txBody>
          <a:bodyPr/>
          <a:lstStyle/>
          <a:p>
            <a:r>
              <a:rPr lang="en-US" dirty="0" err="1" smtClean="0"/>
              <a:t>নতুন</a:t>
            </a:r>
            <a:r>
              <a:rPr lang="en-US" dirty="0" smtClean="0"/>
              <a:t> </a:t>
            </a:r>
            <a:r>
              <a:rPr lang="en-US" dirty="0" err="1" smtClean="0"/>
              <a:t>শাব্দের</a:t>
            </a:r>
            <a:r>
              <a:rPr lang="en-US" dirty="0" smtClean="0"/>
              <a:t> </a:t>
            </a:r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জেনে</a:t>
            </a:r>
            <a:r>
              <a:rPr lang="en-US" dirty="0" smtClean="0"/>
              <a:t> </a:t>
            </a:r>
            <a:r>
              <a:rPr lang="en-US" dirty="0" err="1" smtClean="0"/>
              <a:t>নেই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11" y="2417009"/>
            <a:ext cx="2216727" cy="3103419"/>
          </a:xfrm>
          <a:solidFill>
            <a:srgbClr val="FF0000"/>
          </a:solidFill>
        </p:spPr>
      </p:pic>
      <p:sp>
        <p:nvSpPr>
          <p:cNvPr id="5" name="TextBox 4"/>
          <p:cNvSpPr txBox="1"/>
          <p:nvPr/>
        </p:nvSpPr>
        <p:spPr>
          <a:xfrm>
            <a:off x="3354015" y="5388998"/>
            <a:ext cx="720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রা</a:t>
            </a:r>
            <a:r>
              <a:rPr lang="en-US" dirty="0" err="1" smtClean="0"/>
              <a:t>নার</a:t>
            </a:r>
            <a:r>
              <a:rPr lang="bn-IN" dirty="0" smtClean="0"/>
              <a:t> = যিনি দৌড়ান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13676" y="5335762"/>
            <a:ext cx="534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  <a:r>
              <a:rPr lang="bn-IN" dirty="0" smtClean="0"/>
              <a:t>লন্ঠন  =বাতি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54" y="2284152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6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1018</TotalTime>
  <Words>215</Words>
  <Application>Microsoft Office PowerPoint</Application>
  <PresentationFormat>Widescreen</PresentationFormat>
  <Paragraphs>63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Century Schoolbook</vt:lpstr>
      <vt:lpstr>Corbel</vt:lpstr>
      <vt:lpstr>Kalpurush</vt:lpstr>
      <vt:lpstr>Vrinda</vt:lpstr>
      <vt:lpstr>Wingdings</vt:lpstr>
      <vt:lpstr>Feathered</vt:lpstr>
      <vt:lpstr>PowerPoint Presentation</vt:lpstr>
      <vt:lpstr>স্বাগতম সকলকে </vt:lpstr>
      <vt:lpstr>PowerPoint Presentation</vt:lpstr>
      <vt:lpstr>PowerPoint Presentation</vt:lpstr>
      <vt:lpstr>নিচের ছবিগুলো দেখ</vt:lpstr>
      <vt:lpstr>         আজকে আমাদের পাঠের বিষয়</vt:lpstr>
      <vt:lpstr>এই পাঠ শেষে শিক্ষার্থীরা-----</vt:lpstr>
      <vt:lpstr>PowerPoint Presentation</vt:lpstr>
      <vt:lpstr>নতুন শাব্দের অর্থ জেনে নেই।</vt:lpstr>
      <vt:lpstr>আদর্শ পাঠ</vt:lpstr>
      <vt:lpstr>সরব পাঠ</vt:lpstr>
      <vt:lpstr>একক কাজ</vt:lpstr>
      <vt:lpstr>পাঠ বিশ্লেষণ</vt:lpstr>
      <vt:lpstr>মূল্যায়ন</vt:lpstr>
      <vt:lpstr>বাড়ির কাজ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সকলকে </dc:title>
  <dc:creator>JTCBN</dc:creator>
  <cp:lastModifiedBy>Windows User</cp:lastModifiedBy>
  <cp:revision>60</cp:revision>
  <dcterms:created xsi:type="dcterms:W3CDTF">2018-04-18T17:28:45Z</dcterms:created>
  <dcterms:modified xsi:type="dcterms:W3CDTF">2020-10-24T01:48:18Z</dcterms:modified>
</cp:coreProperties>
</file>