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3A03-2311-2A4F-96E8-B75A999CD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C84DA-DB8C-DF4C-B1D4-FC5323B04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72D1E-BFA6-4245-82A9-7A34B3C3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8FDF-91ED-A84F-B1D9-15E0ADBAA38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487C5-8DD7-BA45-936D-3160CF5E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EFCCB-20C7-8B4C-BD4B-99ACDF7A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48C9-2022-184C-A750-7CDB7E15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2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95A63-E153-9A4F-8BAB-1D63C819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ADEAE-39E8-C74E-BDE1-81B1D7D0D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B8216-BD86-6447-B880-E1E8034C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8FDF-91ED-A84F-B1D9-15E0ADBAA38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0C98-B82D-2C4E-B075-0A183945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D3460-ABCF-CC4D-AB16-F3830D76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48C9-2022-184C-A750-7CDB7E15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2B7137-5F20-8548-A10B-CBECBD091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5BA7B-40FB-8B40-9F47-1A0BB2B57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CF18D-3F19-D040-898D-5C82CD445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8FDF-91ED-A84F-B1D9-15E0ADBAA38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4229D-1D0E-F84D-A69B-CAE2C18D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0F3C5-C28D-CA40-8C6B-0B77CB09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48C9-2022-184C-A750-7CDB7E15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2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F1D4-C3B3-8D47-9878-146C6C39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BF900-BF16-6E42-A979-1C2E6BAC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1126F-8A0A-6A4A-A716-D7BB60D9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8FDF-91ED-A84F-B1D9-15E0ADBAA38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2AA0D-BEC5-FF40-9A1E-8116BF84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22724-CEE5-5E43-96AD-C52C3602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48C9-2022-184C-A750-7CDB7E15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8A34-FF55-D24C-9E70-4D4BD7F1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6954-0C1B-004F-92DB-B6AB6F5C3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3FEE1-FFDB-C340-829F-262DAAC2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8FDF-91ED-A84F-B1D9-15E0ADBAA38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36997-962B-BF49-9957-7369FE35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E03CF-3243-7045-8F0D-F834276F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48C9-2022-184C-A750-7CDB7E15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2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C224-3CBF-8C4D-A0F0-3FC4932A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C42E6-AF0C-944C-B740-314D0DBF2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844B6-74A8-EF4D-AA9B-A2DE488C5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DA028-0551-E449-963E-748A2BAF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8FDF-91ED-A84F-B1D9-15E0ADBAA38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D0930-99C9-AD4C-8F09-E86167B8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C5737-99D5-E942-9CE8-327328CD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48C9-2022-184C-A750-7CDB7E15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5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F2B7-8DF5-8943-9E00-9E6EA05D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6FC81-772C-564D-9C49-28209BFC7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B2DB4-5A71-DD42-B9B0-4FF5BB29B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8C78B-932E-1641-90A4-F151A96D0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F7130-3E24-D24A-A1A9-58F964A63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6DB07-145A-414D-8577-A5C09EB8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8FDF-91ED-A84F-B1D9-15E0ADBAA38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F3A2FE-BF53-9C48-B3CB-3E025DEF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624827-B941-E74B-AF9E-32EBABB1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48C9-2022-184C-A750-7CDB7E15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8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FB46-E070-9745-BA73-6993048B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9B865-35F9-A040-B4C4-F92BA0D1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8FDF-91ED-A84F-B1D9-15E0ADBAA38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F409F-C2C6-D841-B11D-4BE7DE7E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346A4-F166-9544-A2CC-E27578E3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48C9-2022-184C-A750-7CDB7E15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6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77EA2-F2B5-D148-ADDD-8BCBE438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8FDF-91ED-A84F-B1D9-15E0ADBAA38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9A8BA-5096-654A-A775-B5CC9615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44368-DEC0-4346-BAA1-85EC2255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48C9-2022-184C-A750-7CDB7E15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4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9728-740D-984E-89EB-02C0718E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9564-B17C-1A42-97DD-AE7D97E1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3B52A-895A-424B-A2EA-A63C1CBED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81250-9BA8-D045-8B31-C7C5A59A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8FDF-91ED-A84F-B1D9-15E0ADBAA38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B7BDD-3B6B-4D40-91A1-51D85511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1D07F-A83B-724C-BF90-E2315FAB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48C9-2022-184C-A750-7CDB7E15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4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DC95-0C9E-EC48-8F70-3612A8CD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27EC-162F-8649-BB60-D948C97C8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6973A-B92C-1943-93C9-25E5AF8E5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7E831-1F80-4245-B8AE-1E062E80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8FDF-91ED-A84F-B1D9-15E0ADBAA38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E62E7-BE83-6345-9D08-18A32862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CAEF4-2C0E-C247-89D0-CCA6BDAB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48C9-2022-184C-A750-7CDB7E15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8F1FE4-3C8A-C044-8294-2851C993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CB1A1-48D1-BA4A-AA4A-30E35A52E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9C697-B694-D340-83AE-20BD364BB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8FDF-91ED-A84F-B1D9-15E0ADBAA38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95684-1352-AD46-848D-C95BBFE38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311A0-91B9-3F4F-8335-12F5B1C53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48C9-2022-184C-A750-7CDB7E159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oshfekulislam@gmail.com" TargetMode="Externa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C13DB2-F865-CD4A-983B-A852E4475B93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153FF-1C98-B241-88A6-7F5AB2BA69DA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EB797-FA21-5742-A334-6E4757CC0999}"/>
              </a:ext>
            </a:extLst>
          </p:cNvPr>
          <p:cNvSpPr txBox="1"/>
          <p:nvPr/>
        </p:nvSpPr>
        <p:spPr>
          <a:xfrm>
            <a:off x="1571625" y="1443037"/>
            <a:ext cx="89654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/>
              <a:t>WELCOME </a:t>
            </a:r>
          </a:p>
          <a:p>
            <a:pPr algn="ctr"/>
            <a:r>
              <a:rPr lang="en-GB" sz="6000" b="1"/>
              <a:t>TO </a:t>
            </a:r>
          </a:p>
          <a:p>
            <a:pPr algn="ctr"/>
            <a:r>
              <a:rPr lang="en-GB" sz="6000" b="1"/>
              <a:t>MULTIMEDIA CLASS...  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355780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4F3279F-5FB0-9149-AE68-43B47D104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3466" y="-2430425"/>
            <a:ext cx="4661297" cy="11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3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E4BC388-0577-924C-A2EC-2A03DE171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8850" y="-1335186"/>
            <a:ext cx="4104950" cy="9382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26E88-05B8-DE4B-A94F-D58B38934048}"/>
              </a:ext>
            </a:extLst>
          </p:cNvPr>
          <p:cNvSpPr txBox="1"/>
          <p:nvPr/>
        </p:nvSpPr>
        <p:spPr>
          <a:xfrm>
            <a:off x="1214437" y="780512"/>
            <a:ext cx="424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/>
              <a:t>তরংগ সংশ্লিষ্ট রাশিঃ 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586A5-D1CB-E24B-929D-578DD3D1D3B8}"/>
              </a:ext>
            </a:extLst>
          </p:cNvPr>
          <p:cNvSpPr txBox="1"/>
          <p:nvPr/>
        </p:nvSpPr>
        <p:spPr>
          <a:xfrm>
            <a:off x="1500186" y="6112461"/>
            <a:ext cx="841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পূর্ণ কম্পন বা স্পন্দন, কম্পাংক, পর্যায়কাল,বিস্তার, তরংগদৈর্ঘ,দশা।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9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225521D-6E29-AE43-B959-38C9BB0E4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4638" y="-155246"/>
            <a:ext cx="4982723" cy="8579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243ED2-04C2-4644-A036-8A288DD53462}"/>
              </a:ext>
            </a:extLst>
          </p:cNvPr>
          <p:cNvSpPr txBox="1"/>
          <p:nvPr/>
        </p:nvSpPr>
        <p:spPr>
          <a:xfrm>
            <a:off x="2803922" y="1335882"/>
            <a:ext cx="648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/>
              <a:t>তরংগটির বিস্তার ও তরংগদৈর্ঘ্য নির্ণয় করঃ  </a:t>
            </a:r>
            <a:endParaRPr lang="en-US" sz="2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DFCAAB-126B-5D4E-9ADE-D9A97F72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00B050"/>
                </a:solidFill>
              </a:rPr>
              <a:t>দলীয় কাজ (১) 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D4522-2F68-734B-83AE-EB5AD42DA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4446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1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962F-2319-3248-8BFE-BE61C49A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00B050"/>
                </a:solidFill>
              </a:rPr>
              <a:t>দলীয়  কাজ (২)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09C95-7F71-FE4A-968E-3645CFF93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তরংগটির বিস্তার ও পর্যায়কাল নির্ণয় করঃ 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08532D-8C5C-8F46-9846-61FC39693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7506" y="1288057"/>
            <a:ext cx="3894830" cy="65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84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94FC-554D-5747-979C-DE0623AF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00B050"/>
                </a:solidFill>
              </a:rPr>
              <a:t>মূল্যায়ন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40F8D-F9E9-3E4B-9382-5B673C81F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/>
              <a:t>প্রশ্নঃ</a:t>
            </a:r>
          </a:p>
          <a:p>
            <a:pPr marL="0" indent="0">
              <a:buNone/>
            </a:pPr>
            <a:r>
              <a:rPr lang="en-GB" sz="3200" b="1"/>
              <a:t>১। তরংগ দৈর্ঘ্য কি ? </a:t>
            </a:r>
          </a:p>
          <a:p>
            <a:pPr marL="0" indent="0">
              <a:buNone/>
            </a:pPr>
            <a:r>
              <a:rPr lang="en-GB" sz="3200" b="1"/>
              <a:t>২। কম্পাংক কি ? </a:t>
            </a:r>
          </a:p>
          <a:p>
            <a:pPr marL="0" indent="0">
              <a:buNone/>
            </a:pPr>
            <a:r>
              <a:rPr lang="en-GB" sz="3200" b="1"/>
              <a:t>৩। বিস্তার কি ? </a:t>
            </a:r>
          </a:p>
          <a:p>
            <a:pPr marL="0" indent="0">
              <a:buNone/>
            </a:pPr>
            <a:r>
              <a:rPr lang="en-GB" sz="3200" b="1"/>
              <a:t>৪। দশা কি ?    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68920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8C24-0C9E-9140-9C6A-998E60B1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00B050"/>
                </a:solidFill>
              </a:rPr>
              <a:t>বাড়ীর কাজ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30910F-C775-B341-BEA2-600A6A7E1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3504" y="-2460793"/>
            <a:ext cx="3393281" cy="1127952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DD424A-0B53-884C-9BE5-816A5FDD304A}"/>
              </a:ext>
            </a:extLst>
          </p:cNvPr>
          <p:cNvSpPr txBox="1"/>
          <p:nvPr/>
        </p:nvSpPr>
        <p:spPr>
          <a:xfrm>
            <a:off x="1339453" y="5408036"/>
            <a:ext cx="529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/>
              <a:t>কম্পাংক ও বেগ নির্ণয় কর। 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80942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E9EBF2-A664-C847-9759-A48B670BB30F}"/>
              </a:ext>
            </a:extLst>
          </p:cNvPr>
          <p:cNvSpPr txBox="1"/>
          <p:nvPr/>
        </p:nvSpPr>
        <p:spPr>
          <a:xfrm>
            <a:off x="2553891" y="2505670"/>
            <a:ext cx="5772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chemeClr val="accent2"/>
                </a:solidFill>
              </a:rPr>
              <a:t>Thank you </a:t>
            </a:r>
            <a:endParaRPr lang="en-US" sz="9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319C-4305-5842-BEFD-DBD9F043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00B050"/>
                </a:solidFill>
              </a:rPr>
              <a:t>পরিচিতি</a:t>
            </a:r>
            <a:r>
              <a:rPr lang="en-GB" sz="6000" b="1">
                <a:solidFill>
                  <a:srgbClr val="FF0000"/>
                </a:solidFill>
              </a:rPr>
              <a:t> 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99A2E89-BC3E-5443-B71D-F1E83089063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400" b="1"/>
              <a:t>মোঃ মোশফেকুল ইসলাম</a:t>
            </a:r>
          </a:p>
          <a:p>
            <a:pPr marL="0" indent="0">
              <a:buFont typeface="Wingdings 3" charset="2"/>
              <a:buNone/>
            </a:pPr>
            <a:r>
              <a:rPr lang="en-GB" sz="2400" b="1"/>
              <a:t>সহকারী শিক্ষক (বিজ্ঞান)</a:t>
            </a:r>
          </a:p>
          <a:p>
            <a:pPr marL="0" indent="0">
              <a:buFont typeface="Wingdings 3" charset="2"/>
              <a:buNone/>
            </a:pPr>
            <a:r>
              <a:rPr lang="en-GB" sz="2400" b="1"/>
              <a:t>ওসমানপুর উচ্চবিদ্যালয়</a:t>
            </a:r>
          </a:p>
          <a:p>
            <a:pPr marL="0" indent="0">
              <a:buFont typeface="Wingdings 3" charset="2"/>
              <a:buNone/>
            </a:pPr>
            <a:r>
              <a:rPr lang="en-GB" sz="2400" b="1"/>
              <a:t>ঘোড়াঘাট, দিনাজপুর।</a:t>
            </a:r>
          </a:p>
          <a:p>
            <a:pPr marL="0" indent="0">
              <a:buFont typeface="Wingdings 3" charset="2"/>
              <a:buNone/>
            </a:pPr>
            <a:endParaRPr lang="en-GB" sz="2400" b="1"/>
          </a:p>
          <a:p>
            <a:pPr marL="0" indent="0">
              <a:buFont typeface="Wingdings 3" charset="2"/>
              <a:buNone/>
            </a:pPr>
            <a:r>
              <a:rPr lang="en-GB" sz="2400" b="1"/>
              <a:t>E-mail: </a:t>
            </a:r>
            <a:r>
              <a:rPr lang="en-GB" sz="2400" b="1">
                <a:hlinkClick r:id="rId2"/>
              </a:rPr>
              <a:t>moshfekulislam@gmail.com</a:t>
            </a:r>
            <a:endParaRPr lang="en-GB" sz="2400" b="1"/>
          </a:p>
          <a:p>
            <a:pPr marL="0" indent="0">
              <a:buFont typeface="Wingdings 3" charset="2"/>
              <a:buNone/>
            </a:pPr>
            <a:r>
              <a:rPr lang="en-GB" sz="2400" b="1"/>
              <a:t>Cell: 01734-102860</a:t>
            </a:r>
            <a:endParaRPr lang="en-US" sz="2400" b="1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ED5524C-9AA8-1F4C-8EB2-F08A75435586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400"/>
              <a:t>  </a:t>
            </a:r>
            <a:r>
              <a:rPr lang="en-GB" sz="2400" b="1"/>
              <a:t>শ্রেণিঃ ৯ম/১০ম</a:t>
            </a:r>
          </a:p>
          <a:p>
            <a:pPr marL="0" indent="0">
              <a:buFont typeface="Wingdings 3" charset="2"/>
              <a:buNone/>
            </a:pPr>
            <a:r>
              <a:rPr lang="en-GB" sz="2400" b="1"/>
              <a:t>  বিষয়ঃ পদার্থ বিজ্ঞান</a:t>
            </a:r>
          </a:p>
          <a:p>
            <a:pPr marL="0" indent="0">
              <a:buFont typeface="Wingdings 3" charset="2"/>
              <a:buNone/>
            </a:pPr>
            <a:r>
              <a:rPr lang="en-GB" sz="2400" b="1"/>
              <a:t>  অধ্যায়ঃ তরংগ ও শব্দ  </a:t>
            </a:r>
          </a:p>
          <a:p>
            <a:pPr marL="0" indent="0">
              <a:buFont typeface="Wingdings 3" charset="2"/>
              <a:buNone/>
            </a:pPr>
            <a:r>
              <a:rPr lang="en-GB" sz="2400" b="1"/>
              <a:t>  তারিখঃ ২৪/১০/২০২০ইং</a:t>
            </a:r>
          </a:p>
          <a:p>
            <a:pPr marL="0" indent="0">
              <a:buFont typeface="Wingdings 3" charset="2"/>
              <a:buNone/>
            </a:pPr>
            <a:endParaRPr lang="en-GB" sz="2400" b="1"/>
          </a:p>
          <a:p>
            <a:pPr marL="0" indent="0">
              <a:buFont typeface="Wingdings 3" charset="2"/>
              <a:buNone/>
            </a:pPr>
            <a:endParaRPr lang="en-GB" sz="2400" b="1"/>
          </a:p>
          <a:p>
            <a:pPr marL="0" indent="0">
              <a:buFont typeface="Wingdings 3" charset="2"/>
              <a:buNone/>
            </a:pPr>
            <a:r>
              <a:rPr lang="en-GB" sz="2400" b="1"/>
              <a:t>  সময়ঃ ৫০ মিনিট।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594723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6DEFE51-59DA-3F4F-BC46-A1D875BD62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b="1">
                <a:solidFill>
                  <a:srgbClr val="00B050"/>
                </a:solidFill>
              </a:rPr>
              <a:t>শিখন ফল</a:t>
            </a:r>
            <a:endParaRPr lang="en-US" sz="6000" b="1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44195-7DD3-9941-82E6-9CD4BA688EDA}"/>
              </a:ext>
            </a:extLst>
          </p:cNvPr>
          <p:cNvSpPr txBox="1"/>
          <p:nvPr/>
        </p:nvSpPr>
        <p:spPr>
          <a:xfrm rot="10800000" flipV="1">
            <a:off x="2018109" y="1949470"/>
            <a:ext cx="8679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এই পাঠ শেষে শিক্ষার্থীরা- </a:t>
            </a:r>
          </a:p>
          <a:p>
            <a:pPr algn="l"/>
            <a:r>
              <a:rPr lang="en-GB" sz="3600"/>
              <a:t>১। তরংগ কি তা  ব্যাখ্যা করতে পারবে।</a:t>
            </a:r>
          </a:p>
          <a:p>
            <a:pPr algn="l"/>
            <a:r>
              <a:rPr lang="en-GB" sz="3600"/>
              <a:t>২। তরংগের প্রকারভেদ  ব্যাখ্যা করতে পারবে।   </a:t>
            </a:r>
          </a:p>
          <a:p>
            <a:pPr algn="l"/>
            <a:r>
              <a:rPr lang="en-GB" sz="3600"/>
              <a:t>৩। তরংগ সংশ্লিষ্ট রাশি সম্পর্কে ব্যাখ্যা করতে পারবে।  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078242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5C885E9-5025-7549-AC62-5B6A08AAF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2" y="500063"/>
            <a:ext cx="11395896" cy="58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447261-8A23-794C-88AB-F17D58D00FC9}"/>
              </a:ext>
            </a:extLst>
          </p:cNvPr>
          <p:cNvSpPr txBox="1"/>
          <p:nvPr/>
        </p:nvSpPr>
        <p:spPr>
          <a:xfrm>
            <a:off x="4143077" y="2644170"/>
            <a:ext cx="3905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chemeClr val="accent4">
                    <a:lumMod val="50000"/>
                  </a:schemeClr>
                </a:solidFill>
              </a:rPr>
              <a:t>তরংগ</a:t>
            </a:r>
            <a:endParaRPr lang="en-US" sz="9600" b="1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4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C7FDA91-F1A7-2443-B0B9-627F2BA0F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0230" y="-2619585"/>
            <a:ext cx="2267825" cy="1135385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477EC6F-9DB2-134C-A465-709755B28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9740" y="-395532"/>
            <a:ext cx="1168808" cy="108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4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3DE9113-2290-2541-ABE9-D89406CBE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7995" y="-2156708"/>
            <a:ext cx="1893091" cy="111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3DF3092-9D20-F542-8C06-D8A095054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5111" y="-717933"/>
            <a:ext cx="4562777" cy="9394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70D578-A544-094C-80DB-579F1FD3A061}"/>
              </a:ext>
            </a:extLst>
          </p:cNvPr>
          <p:cNvSpPr txBox="1"/>
          <p:nvPr/>
        </p:nvSpPr>
        <p:spPr>
          <a:xfrm>
            <a:off x="1857375" y="764382"/>
            <a:ext cx="3495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অনুপ্রস্থ তরংগঃ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65565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F7CC711-E4F8-4D43-B6A1-AE5A5947C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81103" y="-1464195"/>
            <a:ext cx="3375423" cy="11125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5F6939-FA13-2941-B92D-9EB9FE634748}"/>
              </a:ext>
            </a:extLst>
          </p:cNvPr>
          <p:cNvSpPr txBox="1"/>
          <p:nvPr/>
        </p:nvSpPr>
        <p:spPr>
          <a:xfrm>
            <a:off x="1053702" y="1071563"/>
            <a:ext cx="4589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অনুদৈর্ঘ তরংগঃ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084082660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পরিচিতি 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(১) </vt:lpstr>
      <vt:lpstr>দলীয়  কাজ (২) </vt:lpstr>
      <vt:lpstr>মূল্যায়ন 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moshfekulislam@gmail.com</dc:creator>
  <cp:lastModifiedBy>moshfekulislam@gmail.com</cp:lastModifiedBy>
  <cp:revision>5</cp:revision>
  <dcterms:created xsi:type="dcterms:W3CDTF">2020-10-24T13:12:32Z</dcterms:created>
  <dcterms:modified xsi:type="dcterms:W3CDTF">2020-10-24T14:31:55Z</dcterms:modified>
</cp:coreProperties>
</file>