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60" r:id="rId5"/>
    <p:sldId id="272" r:id="rId6"/>
    <p:sldId id="262" r:id="rId7"/>
    <p:sldId id="266" r:id="rId8"/>
    <p:sldId id="267" r:id="rId9"/>
    <p:sldId id="268" r:id="rId10"/>
    <p:sldId id="263" r:id="rId11"/>
    <p:sldId id="270" r:id="rId12"/>
    <p:sldId id="264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2" y="1862048"/>
            <a:ext cx="8915400" cy="57818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1723"/>
            <a:ext cx="9448800" cy="156966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9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শুভ</a:t>
            </a:r>
            <a:r>
              <a:rPr lang="en-US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সকাল</a:t>
            </a:r>
            <a:r>
              <a:rPr lang="ar-SA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اه</a:t>
            </a:r>
            <a:r>
              <a:rPr lang="pa-Arab-PK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لا و</a:t>
            </a:r>
            <a:r>
              <a:rPr lang="ar-SA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سه</a:t>
            </a:r>
            <a:r>
              <a:rPr lang="pa-Arab-PK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لا 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2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3048000"/>
            <a:ext cx="7391400" cy="175432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নামায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ওয়াক্ত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নামাযের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নিষিদ্ধ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2" name="Flowchart: Preparation 1"/>
          <p:cNvSpPr/>
          <p:nvPr/>
        </p:nvSpPr>
        <p:spPr>
          <a:xfrm>
            <a:off x="2057400" y="304800"/>
            <a:ext cx="4343400" cy="612648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0000"/>
                </a:solidFill>
              </a:rPr>
              <a:t>একক কাজ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3806190" y="1066800"/>
            <a:ext cx="845819" cy="1295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76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533400"/>
            <a:ext cx="5181600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2286000"/>
            <a:ext cx="7010400" cy="224676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নামাযের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শাব্দিক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------------------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আত্নসমর্পণ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(ক)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বিশ্বাস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(গ)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ক্ষমা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প্রার্থনা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নামায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শব্দটি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-----------------------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আরবী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(খ)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ফারসি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(গ)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ইংরেজী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72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810000"/>
            <a:ext cx="8382000" cy="2308324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মুসলমান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ওয়াক্ত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পড়লে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হাদীসের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কাফের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পরকালে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শাস্তি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2286000" y="304800"/>
            <a:ext cx="4267200" cy="35814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rgbClr val="FF0000"/>
                </a:solidFill>
              </a:rPr>
              <a:t>বাড়ীর কাজ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14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1" y="838200"/>
            <a:ext cx="9095509" cy="76428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5000" y="24384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Preparation 3"/>
          <p:cNvSpPr/>
          <p:nvPr/>
        </p:nvSpPr>
        <p:spPr>
          <a:xfrm>
            <a:off x="1219200" y="0"/>
            <a:ext cx="6400800" cy="838200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0000"/>
                </a:solidFill>
              </a:rPr>
              <a:t>সকলকে  অভিনন্দন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45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057400" y="2368854"/>
            <a:ext cx="6504709" cy="33547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মোঃ আব্দুল ওয়াহেদ জিহাদী</a:t>
            </a:r>
            <a:endParaRPr lang="en-US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সুপারিনটেনডেন্ট। </a:t>
            </a:r>
            <a:endParaRPr lang="en-US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আলাদিপাড়া আজিজিয়া দ্বি-মূখী  দাখিল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পীরগাছা, রংপুর। </a:t>
            </a:r>
            <a:endParaRPr lang="en-US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মোবাইল০১৭৯৪৮৬৩১৮৬</a:t>
            </a:r>
          </a:p>
          <a:p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ই-মেইলঃ 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abdulwahedaz361@gmail.com</a:t>
            </a:r>
          </a:p>
        </p:txBody>
      </p:sp>
      <p:sp>
        <p:nvSpPr>
          <p:cNvPr id="7" name="Rectangle 6"/>
          <p:cNvSpPr/>
          <p:nvPr/>
        </p:nvSpPr>
        <p:spPr>
          <a:xfrm>
            <a:off x="-914400" y="43621"/>
            <a:ext cx="3886200" cy="128435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" y="92764"/>
            <a:ext cx="3886200" cy="593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Preparation 3"/>
          <p:cNvSpPr/>
          <p:nvPr/>
        </p:nvSpPr>
        <p:spPr>
          <a:xfrm>
            <a:off x="6248398" y="228600"/>
            <a:ext cx="2895602" cy="1388164"/>
          </a:xfrm>
          <a:prstGeom prst="flowChartPreparatio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rgbClr val="FF0000"/>
                </a:solidFill>
              </a:rPr>
              <a:t>পাঠ পরিচিতি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6057899" y="2590800"/>
            <a:ext cx="2667000" cy="4470709"/>
          </a:xfrm>
          <a:prstGeom prst="flowChartAlternateProcess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rgbClr val="FF0000"/>
                </a:solidFill>
              </a:rPr>
              <a:t>বিষয়ঃ আকাইদ ও ফিকাহ </a:t>
            </a:r>
          </a:p>
          <a:p>
            <a:pPr algn="ctr"/>
            <a:r>
              <a:rPr lang="bn-IN" dirty="0" smtClean="0">
                <a:solidFill>
                  <a:srgbClr val="FF0000"/>
                </a:solidFill>
              </a:rPr>
              <a:t>শ্রেণী  সপ্তম  </a:t>
            </a:r>
          </a:p>
          <a:p>
            <a:pPr algn="ctr"/>
            <a:r>
              <a:rPr lang="bn-IN" dirty="0" smtClean="0">
                <a:solidFill>
                  <a:srgbClr val="FF0000"/>
                </a:solidFill>
              </a:rPr>
              <a:t>অধ্যায়  তৃতীয়</a:t>
            </a:r>
          </a:p>
          <a:p>
            <a:pPr algn="ctr"/>
            <a:r>
              <a:rPr lang="bn-IN" dirty="0" smtClean="0">
                <a:solidFill>
                  <a:srgbClr val="FF0000"/>
                </a:solidFill>
              </a:rPr>
              <a:t>পাঠঃ প্রথম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rgbClr val="FF0000"/>
                </a:solidFill>
              </a:rPr>
              <a:t>সালাত</a:t>
            </a:r>
          </a:p>
          <a:p>
            <a:pPr algn="ctr"/>
            <a:r>
              <a:rPr lang="bn-IN" dirty="0" smtClean="0">
                <a:solidFill>
                  <a:srgbClr val="FF0000"/>
                </a:solidFill>
              </a:rPr>
              <a:t>সময় ৪০ মিনিট 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9483"/>
            <a:ext cx="2323570" cy="214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72001"/>
            <a:ext cx="9143999" cy="228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96403"/>
            <a:ext cx="4191000" cy="37927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96721" y="173182"/>
            <a:ext cx="4552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147" y="696402"/>
            <a:ext cx="4884853" cy="379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92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371600"/>
            <a:ext cx="8077200" cy="34163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শিক্ষর্থীরা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---</a:t>
            </a:r>
          </a:p>
          <a:p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নামায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২।নামাযের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উপকারিতা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নামাযের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পরকালীন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ফজীলত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বিশ্লেষন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2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482" y="3657599"/>
            <a:ext cx="4208318" cy="31562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982" y="68383"/>
            <a:ext cx="4241800" cy="34411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36" y="1795879"/>
            <a:ext cx="3543300" cy="2362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152400"/>
            <a:ext cx="4114800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লোকগুলো</a:t>
            </a:r>
            <a:r>
              <a:rPr lang="en-U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8036" y="4800600"/>
            <a:ext cx="378055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নামাজ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আদায়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01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6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217" y="1447799"/>
            <a:ext cx="4320766" cy="45735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7" y="1420091"/>
            <a:ext cx="4366726" cy="46012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914400" y="61722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মুসাল্লিরা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নামাযে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সিজদা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করছে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04800" y="467489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200" dirty="0" err="1"/>
              <a:t>মুসল্লিরা</a:t>
            </a:r>
            <a:r>
              <a:rPr lang="en-US" sz="3200" dirty="0"/>
              <a:t> </a:t>
            </a:r>
            <a:r>
              <a:rPr lang="en-US" sz="3200" dirty="0" err="1"/>
              <a:t>কি</a:t>
            </a:r>
            <a:r>
              <a:rPr lang="en-US" sz="3200" dirty="0"/>
              <a:t> </a:t>
            </a:r>
            <a:r>
              <a:rPr lang="en-US" sz="3200" dirty="0" err="1"/>
              <a:t>করছে</a:t>
            </a:r>
            <a:r>
              <a:rPr lang="en-US" sz="3200" dirty="0"/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67200" y="284327"/>
            <a:ext cx="43988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নামাযীরা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আবস্থায়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56080" y="6202977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</a:rPr>
              <a:t>মুসল্লীরা</a:t>
            </a:r>
            <a:r>
              <a:rPr lang="en-US" sz="2400" dirty="0" smtClean="0">
                <a:solidFill>
                  <a:srgbClr val="C00000"/>
                </a:solidFill>
              </a:rPr>
              <a:t>  </a:t>
            </a:r>
            <a:r>
              <a:rPr lang="en-US" sz="2400" dirty="0" err="1" smtClean="0">
                <a:solidFill>
                  <a:srgbClr val="C00000"/>
                </a:solidFill>
              </a:rPr>
              <a:t>রুকু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করছে</a:t>
            </a:r>
            <a:r>
              <a:rPr lang="en-US" sz="2400" dirty="0" smtClean="0">
                <a:solidFill>
                  <a:srgbClr val="C00000"/>
                </a:solidFill>
              </a:rPr>
              <a:t>।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61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repeatCount="2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763000" cy="181588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নামায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পাঁচ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ওয়াক্ত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ফরয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নামায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পড়লে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মুসলমান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নামাজ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মুসলমানের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সর্ব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সর্বশ্রেষ্ঠ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ইবাদাত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25" y="1968282"/>
            <a:ext cx="8903550" cy="622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34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4637"/>
            <a:ext cx="9144000" cy="4031873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আল্লাহর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নামাযের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মাধ্যমেই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নামাযের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মাধ্যমেই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ভাতৃত্বের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সেতু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সুদৃঢ়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নামাযই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মানুষকে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অন্যায়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বিরত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6510"/>
            <a:ext cx="9144000" cy="331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23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6200" y="0"/>
            <a:ext cx="9220200" cy="259080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নামায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আদায়কারী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জাহান্নামের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আগুন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নামাজী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ব্যক্তির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বেহেস্তের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আরামদায়ক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চিরদিনের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বসবাসের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939" y="2597727"/>
            <a:ext cx="4839425" cy="4267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8" y="2597727"/>
            <a:ext cx="4193741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9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repeatCount="200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274</Words>
  <Application>Microsoft Office PowerPoint</Application>
  <PresentationFormat>On-screen Show (4:3)</PresentationFormat>
  <Paragraphs>45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CCT</dc:creator>
  <cp:lastModifiedBy>Abdul Wahed</cp:lastModifiedBy>
  <cp:revision>81</cp:revision>
  <dcterms:created xsi:type="dcterms:W3CDTF">2006-08-16T00:00:00Z</dcterms:created>
  <dcterms:modified xsi:type="dcterms:W3CDTF">2020-10-24T08:18:51Z</dcterms:modified>
</cp:coreProperties>
</file>