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0" r:id="rId3"/>
    <p:sldId id="257" r:id="rId4"/>
    <p:sldId id="258" r:id="rId5"/>
    <p:sldId id="277" r:id="rId6"/>
    <p:sldId id="260" r:id="rId7"/>
    <p:sldId id="262" r:id="rId8"/>
    <p:sldId id="261" r:id="rId9"/>
    <p:sldId id="283" r:id="rId10"/>
    <p:sldId id="282" r:id="rId11"/>
    <p:sldId id="281" r:id="rId12"/>
    <p:sldId id="284" r:id="rId13"/>
    <p:sldId id="285" r:id="rId14"/>
    <p:sldId id="286" r:id="rId15"/>
    <p:sldId id="266" r:id="rId16"/>
    <p:sldId id="278" r:id="rId17"/>
    <p:sldId id="273" r:id="rId18"/>
    <p:sldId id="287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C547"/>
    <a:srgbClr val="D636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44" autoAdjust="0"/>
    <p:restoredTop sz="94206" autoAdjust="0"/>
  </p:normalViewPr>
  <p:slideViewPr>
    <p:cSldViewPr>
      <p:cViewPr>
        <p:scale>
          <a:sx n="60" d="100"/>
          <a:sy n="60" d="100"/>
        </p:scale>
        <p:origin x="1548" y="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E12B9-6CF9-4D83-9274-008073C5733B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B4EDA-FAD9-46A3-BAB5-F4C98345EB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· Shadow 3">
  <p:cSld name="Blank · Shadow 3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4297650" y="5889465"/>
            <a:ext cx="548700" cy="96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ctr"/>
            <a:fld id="{00000000-1234-1234-1234-123412341234}" type="slidenum">
              <a:rPr lang="en" smtClean="0"/>
              <a:pPr algn="ct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79903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6.jpg"/><Relationship Id="rId4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22.png"/><Relationship Id="rId4" Type="http://schemas.openxmlformats.org/officeDocument/2006/relationships/image" Target="../media/image3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12" Type="http://schemas.openxmlformats.org/officeDocument/2006/relationships/image" Target="../media/image3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11" Type="http://schemas.openxmlformats.org/officeDocument/2006/relationships/image" Target="../media/image20.jpg"/><Relationship Id="rId5" Type="http://schemas.openxmlformats.org/officeDocument/2006/relationships/image" Target="../media/image14.jpg"/><Relationship Id="rId10" Type="http://schemas.openxmlformats.org/officeDocument/2006/relationships/image" Target="../media/image19.jpg"/><Relationship Id="rId4" Type="http://schemas.openxmlformats.org/officeDocument/2006/relationships/image" Target="../media/image13.jpg"/><Relationship Id="rId9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25D260-2192-4601-B67C-42FE87B78427}"/>
              </a:ext>
            </a:extLst>
          </p:cNvPr>
          <p:cNvSpPr/>
          <p:nvPr/>
        </p:nvSpPr>
        <p:spPr>
          <a:xfrm>
            <a:off x="228600" y="304800"/>
            <a:ext cx="8610600" cy="6477000"/>
          </a:xfrm>
          <a:prstGeom prst="rect">
            <a:avLst/>
          </a:prstGeom>
          <a:blipFill dpi="0" rotWithShape="1"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6600"/>
                      </a14:imgEffect>
                      <a14:imgEffect>
                        <a14:saturation sat="10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89F017-E39C-41D4-BBB0-D14C362E92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100" y="0"/>
            <a:ext cx="91821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4D06C38-0348-413C-8423-0C3F776C5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905000"/>
            <a:ext cx="6934200" cy="2514600"/>
          </a:xfrm>
        </p:spPr>
        <p:txBody>
          <a:bodyPr>
            <a:noAutofit/>
          </a:bodyPr>
          <a:lstStyle/>
          <a:p>
            <a:r>
              <a:rPr lang="en-US" sz="9600" b="1" dirty="0" err="1">
                <a:ln w="13462">
                  <a:solidFill>
                    <a:schemeClr val="bg1"/>
                  </a:solidFill>
                  <a:prstDash val="solid"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effectLst>
                  <a:outerShdw dist="38100" dir="2700000" algn="bl" rotWithShape="0">
                    <a:schemeClr val="accent5"/>
                  </a:outerShdw>
                </a:effectLst>
              </a:rPr>
              <a:t>সবাইকে</a:t>
            </a:r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9600" b="1" dirty="0" err="1">
                <a:ln w="13462">
                  <a:solidFill>
                    <a:schemeClr val="bg1"/>
                  </a:solidFill>
                  <a:prstDash val="solid"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effectLst>
                  <a:outerShdw dist="38100" dir="2700000" algn="bl" rotWithShape="0">
                    <a:schemeClr val="accent5"/>
                  </a:outerShdw>
                </a:effectLst>
              </a:rPr>
              <a:t>শুভেচ্ছা</a:t>
            </a:r>
            <a:endParaRPr lang="en-US" sz="9600" b="1" dirty="0">
              <a:ln w="13462">
                <a:solidFill>
                  <a:schemeClr val="bg1"/>
                </a:solidFill>
                <a:prstDash val="solid"/>
              </a:ln>
              <a:blipFill dpi="0" rotWithShape="1">
                <a:blip r:embed="rId5"/>
                <a:srcRect/>
                <a:tile tx="0" ty="0" sx="100000" sy="100000" flip="none" algn="tl"/>
              </a:blip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0E23BD-F68E-4BF6-B4E3-FFB70B28FA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139" y="3900771"/>
            <a:ext cx="3765061" cy="2430176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885752"/>
            <a:ext cx="3581400" cy="2331775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19B37DF-944A-48AF-B3E4-4B3B5F7F35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86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3752" y="2415554"/>
            <a:ext cx="3765060" cy="286824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12B345F-359D-4B44-90E8-E29F035A4107}"/>
              </a:ext>
            </a:extLst>
          </p:cNvPr>
          <p:cNvSpPr/>
          <p:nvPr/>
        </p:nvSpPr>
        <p:spPr>
          <a:xfrm>
            <a:off x="2500294" y="157126"/>
            <a:ext cx="588645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গ্রামে</a:t>
            </a:r>
            <a:r>
              <a:rPr lang="en-US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যে</a:t>
            </a:r>
            <a:r>
              <a:rPr lang="en-US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সুযোগ-সুবিধা</a:t>
            </a:r>
            <a:r>
              <a:rPr lang="en-US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প্রয়োজন</a:t>
            </a:r>
            <a:r>
              <a:rPr lang="en-US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45363" y="1797723"/>
            <a:ext cx="1447800" cy="5078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2700" dirty="0">
                <a:latin typeface="NikoshBAN" pitchFamily="2" charset="0"/>
                <a:cs typeface="NikoshBAN" pitchFamily="2" charset="0"/>
              </a:rPr>
              <a:t>রাস্তা-ঘাট</a:t>
            </a:r>
            <a:endParaRPr lang="en-US" sz="27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48600" y="5403895"/>
            <a:ext cx="640397" cy="50783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2700" dirty="0">
                <a:latin typeface="NikoshBAN" pitchFamily="2" charset="0"/>
                <a:cs typeface="NikoshBAN" pitchFamily="2" charset="0"/>
              </a:rPr>
              <a:t>সেতু</a:t>
            </a:r>
            <a:endParaRPr lang="en-US" sz="27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ADB453-B83D-47B0-8B85-2D09B7C382A3}"/>
              </a:ext>
            </a:extLst>
          </p:cNvPr>
          <p:cNvSpPr txBox="1"/>
          <p:nvPr/>
        </p:nvSpPr>
        <p:spPr>
          <a:xfrm>
            <a:off x="4045363" y="5115859"/>
            <a:ext cx="857250" cy="507831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2700" dirty="0">
                <a:latin typeface="NikoshBAN" pitchFamily="2" charset="0"/>
                <a:cs typeface="NikoshBAN" pitchFamily="2" charset="0"/>
              </a:rPr>
              <a:t>সাঁকো</a:t>
            </a:r>
            <a:endParaRPr lang="en-US" sz="27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67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55A93FF-44B0-4CF7-A2C1-0F8323A76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569" y="1419347"/>
            <a:ext cx="3302374" cy="23348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C36EADD-6C36-4777-97CD-C40DF57A6B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575" y="885752"/>
            <a:ext cx="3302374" cy="2322819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4323F65-F5D5-45DB-ACDB-B4FE779E88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448897"/>
            <a:ext cx="3727005" cy="28060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19B37DF-944A-48AF-B3E4-4B3B5F7F35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" y="-228600"/>
            <a:ext cx="9144447" cy="692947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E2ACA7C-49FA-4AD3-A19E-67DED2F5DA1F}"/>
              </a:ext>
            </a:extLst>
          </p:cNvPr>
          <p:cNvSpPr/>
          <p:nvPr/>
        </p:nvSpPr>
        <p:spPr>
          <a:xfrm>
            <a:off x="2500294" y="157126"/>
            <a:ext cx="588645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গ্রামে</a:t>
            </a:r>
            <a:r>
              <a:rPr lang="en-US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যে</a:t>
            </a:r>
            <a:r>
              <a:rPr lang="en-US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সুযোগ-সুবিধা</a:t>
            </a:r>
            <a:r>
              <a:rPr lang="en-US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প্রয়োজন</a:t>
            </a:r>
            <a:r>
              <a:rPr lang="en-US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B61A15-632F-4751-8873-9BBFDEEB5E99}"/>
              </a:ext>
            </a:extLst>
          </p:cNvPr>
          <p:cNvSpPr txBox="1"/>
          <p:nvPr/>
        </p:nvSpPr>
        <p:spPr>
          <a:xfrm>
            <a:off x="26057" y="3338594"/>
            <a:ext cx="2738473" cy="507831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700" dirty="0" err="1"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27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27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latin typeface="NikoshBAN" pitchFamily="2" charset="0"/>
                <a:cs typeface="NikoshBAN" pitchFamily="2" charset="0"/>
              </a:rPr>
              <a:t>পানি</a:t>
            </a:r>
            <a:endParaRPr lang="en-US" sz="27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978EA7-1C37-4D0F-863E-22706D52CFDE}"/>
              </a:ext>
            </a:extLst>
          </p:cNvPr>
          <p:cNvSpPr txBox="1"/>
          <p:nvPr/>
        </p:nvSpPr>
        <p:spPr>
          <a:xfrm>
            <a:off x="4682955" y="1419347"/>
            <a:ext cx="1106557" cy="1338828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700" dirty="0" err="1">
                <a:latin typeface="NikoshBAN" pitchFamily="2" charset="0"/>
                <a:cs typeface="NikoshBAN" pitchFamily="2" charset="0"/>
              </a:rPr>
              <a:t>স্বাস্থ্য</a:t>
            </a:r>
            <a:r>
              <a:rPr lang="en-US" sz="27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latin typeface="NikoshBAN" pitchFamily="2" charset="0"/>
                <a:cs typeface="NikoshBAN" pitchFamily="2" charset="0"/>
              </a:rPr>
              <a:t>সম্মত</a:t>
            </a:r>
            <a:r>
              <a:rPr lang="en-US" sz="27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latin typeface="NikoshBAN" pitchFamily="2" charset="0"/>
                <a:cs typeface="NikoshBAN" pitchFamily="2" charset="0"/>
              </a:rPr>
              <a:t>পায়খানা</a:t>
            </a:r>
            <a:endParaRPr lang="en-US" sz="27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E9DFB2-25E7-4541-9171-EA4B2217DCED}"/>
              </a:ext>
            </a:extLst>
          </p:cNvPr>
          <p:cNvSpPr txBox="1"/>
          <p:nvPr/>
        </p:nvSpPr>
        <p:spPr>
          <a:xfrm>
            <a:off x="6923070" y="4840493"/>
            <a:ext cx="1905000" cy="1338828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700" dirty="0" err="1">
                <a:latin typeface="NikoshBAN" pitchFamily="2" charset="0"/>
                <a:cs typeface="NikoshBAN" pitchFamily="2" charset="0"/>
              </a:rPr>
              <a:t>ময়লা</a:t>
            </a:r>
            <a:r>
              <a:rPr lang="en-US" sz="27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latin typeface="NikoshBAN" pitchFamily="2" charset="0"/>
                <a:cs typeface="NikoshBAN" pitchFamily="2" charset="0"/>
              </a:rPr>
              <a:t>ফেলার</a:t>
            </a:r>
            <a:r>
              <a:rPr lang="en-US" sz="27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27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latin typeface="NikoshBAN" pitchFamily="2" charset="0"/>
                <a:cs typeface="NikoshBAN" pitchFamily="2" charset="0"/>
              </a:rPr>
              <a:t>জায়গা</a:t>
            </a:r>
            <a:r>
              <a:rPr lang="en-US" sz="27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68270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0E23BD-F68E-4BF6-B4E3-FFB70B28F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99" y="4076723"/>
            <a:ext cx="3765061" cy="2281855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200" y="791977"/>
            <a:ext cx="3765061" cy="2713224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23791" y="1371600"/>
            <a:ext cx="4122870" cy="231796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4A1B3D6-CCDC-4ED6-AA23-77813737E4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6800" y="4315218"/>
            <a:ext cx="4069861" cy="246658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19B37DF-944A-48AF-B3E4-4B3B5F7F35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5" y="0"/>
            <a:ext cx="9143999" cy="7086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12B345F-359D-4B44-90E8-E29F035A4107}"/>
              </a:ext>
            </a:extLst>
          </p:cNvPr>
          <p:cNvSpPr/>
          <p:nvPr/>
        </p:nvSpPr>
        <p:spPr>
          <a:xfrm>
            <a:off x="2500294" y="157126"/>
            <a:ext cx="588645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গ্রামে</a:t>
            </a:r>
            <a:r>
              <a:rPr lang="en-US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যে</a:t>
            </a:r>
            <a:r>
              <a:rPr lang="en-US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সুযোগ-সুবিধা</a:t>
            </a:r>
            <a:r>
              <a:rPr lang="en-US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প্রয়োজন</a:t>
            </a:r>
            <a:r>
              <a:rPr lang="en-US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3505200"/>
            <a:ext cx="288028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সেচের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ব্যবস্থা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81116" y="3701665"/>
            <a:ext cx="164848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পুকুর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74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23791" y="1433776"/>
            <a:ext cx="4122870" cy="2193614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4A1B3D6-CCDC-4ED6-AA23-77813737E4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6"/>
          <a:stretch/>
        </p:blipFill>
        <p:spPr>
          <a:xfrm>
            <a:off x="4803913" y="4257483"/>
            <a:ext cx="4122870" cy="246658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200" y="1071046"/>
            <a:ext cx="3765061" cy="2434154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0E23BD-F68E-4BF6-B4E3-FFB70B28FA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06" y="4076723"/>
            <a:ext cx="3935894" cy="2281855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19B37DF-944A-48AF-B3E4-4B3B5F7F35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00"/>
            <a:ext cx="9143999" cy="7391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12B345F-359D-4B44-90E8-E29F035A4107}"/>
              </a:ext>
            </a:extLst>
          </p:cNvPr>
          <p:cNvSpPr/>
          <p:nvPr/>
        </p:nvSpPr>
        <p:spPr>
          <a:xfrm>
            <a:off x="2500294" y="157126"/>
            <a:ext cx="588645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গ্রামে</a:t>
            </a:r>
            <a:r>
              <a:rPr lang="en-US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যে</a:t>
            </a:r>
            <a:r>
              <a:rPr lang="en-US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সুযোগ-সুবিধা</a:t>
            </a:r>
            <a:r>
              <a:rPr lang="en-US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প্রয়োজন</a:t>
            </a:r>
            <a:r>
              <a:rPr lang="en-US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3505200"/>
            <a:ext cx="288028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ব্যবস্থা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3701665"/>
            <a:ext cx="22860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খেলার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মাঠ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62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4A1B3D6-CCDC-4ED6-AA23-77813737E4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" r="852"/>
          <a:stretch/>
        </p:blipFill>
        <p:spPr>
          <a:xfrm>
            <a:off x="6627234" y="1551052"/>
            <a:ext cx="2373583" cy="347815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43401" y="1463429"/>
            <a:ext cx="2069078" cy="356577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209" y="821285"/>
            <a:ext cx="3227527" cy="2434154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19B37DF-944A-48AF-B3E4-4B3B5F7F35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9618"/>
            <a:ext cx="9143999" cy="68283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0E23BD-F68E-4BF6-B4E3-FFB70B28FAE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85"/>
          <a:stretch/>
        </p:blipFill>
        <p:spPr>
          <a:xfrm>
            <a:off x="164210" y="3343502"/>
            <a:ext cx="3311936" cy="2535467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12B345F-359D-4B44-90E8-E29F035A4107}"/>
              </a:ext>
            </a:extLst>
          </p:cNvPr>
          <p:cNvSpPr/>
          <p:nvPr/>
        </p:nvSpPr>
        <p:spPr>
          <a:xfrm>
            <a:off x="2500294" y="157126"/>
            <a:ext cx="588645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গ্রামে</a:t>
            </a:r>
            <a:r>
              <a:rPr lang="en-US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যে</a:t>
            </a:r>
            <a:r>
              <a:rPr lang="en-US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সুযোগ-সুবিধা</a:t>
            </a:r>
            <a:r>
              <a:rPr lang="en-US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প্রয়োজন</a:t>
            </a:r>
            <a:r>
              <a:rPr lang="en-US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05200" y="1284230"/>
            <a:ext cx="652499" cy="20621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ম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স</a:t>
            </a: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জি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59998" y="5115580"/>
            <a:ext cx="96704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মন্দির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9C6D47-50FD-48C2-B629-32665EDFF716}"/>
              </a:ext>
            </a:extLst>
          </p:cNvPr>
          <p:cNvSpPr txBox="1"/>
          <p:nvPr/>
        </p:nvSpPr>
        <p:spPr>
          <a:xfrm>
            <a:off x="3505200" y="3886200"/>
            <a:ext cx="652499" cy="20621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ঈ</a:t>
            </a:r>
          </a:p>
          <a:p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</a:t>
            </a:r>
          </a:p>
          <a:p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016085-3F3C-44F8-9A67-E0BDCE055DE1}"/>
              </a:ext>
            </a:extLst>
          </p:cNvPr>
          <p:cNvSpPr txBox="1"/>
          <p:nvPr/>
        </p:nvSpPr>
        <p:spPr>
          <a:xfrm>
            <a:off x="7338758" y="5105400"/>
            <a:ext cx="96704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গির্জা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BA90279-26AE-4172-94B2-BFFC51B221E7}"/>
              </a:ext>
            </a:extLst>
          </p:cNvPr>
          <p:cNvSpPr/>
          <p:nvPr/>
        </p:nvSpPr>
        <p:spPr>
          <a:xfrm>
            <a:off x="164209" y="6324600"/>
            <a:ext cx="588645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ধর্মীয়</a:t>
            </a:r>
            <a:r>
              <a:rPr lang="en-US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প্রতিষ্ঠান</a:t>
            </a:r>
            <a:r>
              <a:rPr lang="en-US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370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2" grpId="0"/>
      <p:bldP spid="17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1993C3A-E336-4CAA-A09D-219D9BFE5F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337" y="1569797"/>
            <a:ext cx="3837071" cy="47033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28850" y="2667255"/>
            <a:ext cx="32573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500" dirty="0">
                <a:latin typeface="NikoshBAN" pitchFamily="2" charset="0"/>
                <a:cs typeface="NikoshBAN" pitchFamily="2" charset="0"/>
              </a:rPr>
              <a:t> </a:t>
            </a:r>
            <a:endParaRPr lang="en-US" sz="4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0" y="438137"/>
            <a:ext cx="8763000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পাঠের সাথে সংযোগ স্থাপন।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পৃষ্ঠা নং-৫৩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4" t="-292" r="35648" b="292"/>
          <a:stretch/>
        </p:blipFill>
        <p:spPr>
          <a:xfrm>
            <a:off x="342900" y="1627437"/>
            <a:ext cx="4038600" cy="47033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BC5764-C337-4D80-91EA-40B9501952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527" y="-5545"/>
            <a:ext cx="9316927" cy="6863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4000">
              <a:schemeClr val="accent1">
                <a:lumMod val="45000"/>
                <a:lumOff val="55000"/>
              </a:schemeClr>
            </a:gs>
            <a:gs pos="6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429000" y="2628900"/>
            <a:ext cx="2228850" cy="1828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86153" y="3314703"/>
            <a:ext cx="2145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সুযোগ সুবিধা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 rot="10800000">
            <a:off x="4343400" y="1943100"/>
            <a:ext cx="363474" cy="685800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Down Arrow 5"/>
          <p:cNvSpPr/>
          <p:nvPr/>
        </p:nvSpPr>
        <p:spPr>
          <a:xfrm>
            <a:off x="4343400" y="4466844"/>
            <a:ext cx="363474" cy="562356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Down Arrow 6"/>
          <p:cNvSpPr/>
          <p:nvPr/>
        </p:nvSpPr>
        <p:spPr>
          <a:xfrm rot="16200000">
            <a:off x="6161913" y="2961513"/>
            <a:ext cx="363474" cy="1371600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Down Arrow 7"/>
          <p:cNvSpPr/>
          <p:nvPr/>
        </p:nvSpPr>
        <p:spPr>
          <a:xfrm rot="18260027">
            <a:off x="5567890" y="3864629"/>
            <a:ext cx="363474" cy="629613"/>
          </a:xfrm>
          <a:prstGeom prst="downArrow">
            <a:avLst/>
          </a:prstGeom>
          <a:solidFill>
            <a:srgbClr val="47C5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Down Arrow 8"/>
          <p:cNvSpPr/>
          <p:nvPr/>
        </p:nvSpPr>
        <p:spPr>
          <a:xfrm rot="19910306">
            <a:off x="5103387" y="4284629"/>
            <a:ext cx="394412" cy="1234772"/>
          </a:xfrm>
          <a:prstGeom prst="downArrow">
            <a:avLst/>
          </a:prstGeom>
          <a:solidFill>
            <a:srgbClr val="D636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Down Arrow 9"/>
          <p:cNvSpPr/>
          <p:nvPr/>
        </p:nvSpPr>
        <p:spPr>
          <a:xfrm rot="5400000">
            <a:off x="2590038" y="2896362"/>
            <a:ext cx="363474" cy="131445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Down Arrow 10"/>
          <p:cNvSpPr/>
          <p:nvPr/>
        </p:nvSpPr>
        <p:spPr>
          <a:xfrm rot="9054391">
            <a:off x="3403042" y="1438535"/>
            <a:ext cx="363474" cy="1425555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Down Arrow 11"/>
          <p:cNvSpPr/>
          <p:nvPr/>
        </p:nvSpPr>
        <p:spPr>
          <a:xfrm rot="1687369">
            <a:off x="3473548" y="4248236"/>
            <a:ext cx="363474" cy="134627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Down Arrow 12"/>
          <p:cNvSpPr/>
          <p:nvPr/>
        </p:nvSpPr>
        <p:spPr>
          <a:xfrm rot="2835895">
            <a:off x="3128488" y="3925577"/>
            <a:ext cx="363474" cy="768810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Down Arrow 13"/>
          <p:cNvSpPr/>
          <p:nvPr/>
        </p:nvSpPr>
        <p:spPr>
          <a:xfrm rot="13929864">
            <a:off x="5538538" y="2538008"/>
            <a:ext cx="363474" cy="624021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Down Arrow 14"/>
          <p:cNvSpPr/>
          <p:nvPr/>
        </p:nvSpPr>
        <p:spPr>
          <a:xfrm rot="12279045">
            <a:off x="5202021" y="1492068"/>
            <a:ext cx="363474" cy="1309109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Down Arrow 15"/>
          <p:cNvSpPr/>
          <p:nvPr/>
        </p:nvSpPr>
        <p:spPr>
          <a:xfrm rot="7965462">
            <a:off x="3110815" y="2454745"/>
            <a:ext cx="363474" cy="769836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/>
          <p:cNvSpPr txBox="1"/>
          <p:nvPr/>
        </p:nvSpPr>
        <p:spPr>
          <a:xfrm rot="2523677">
            <a:off x="2260484" y="2094101"/>
            <a:ext cx="736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পুকুর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9901691">
            <a:off x="5864648" y="1962807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পানি সেচ ব্যবস্থা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61073" y="3390471"/>
            <a:ext cx="811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বিদ্যুৎ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3791721" y="839186"/>
            <a:ext cx="1601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শিক্ষা প্রতিষ্ঠান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2870136">
            <a:off x="2280444" y="666914"/>
            <a:ext cx="10198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ধর্মীয়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প্রতিষ্ঠান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7903188">
            <a:off x="5435288" y="756588"/>
            <a:ext cx="1181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হাটবাজার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18129403">
            <a:off x="2334567" y="5505493"/>
            <a:ext cx="1279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খেলার মাঠ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3399268">
            <a:off x="5417025" y="5501139"/>
            <a:ext cx="1390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নালা ও খাল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20182787">
            <a:off x="1115540" y="4796037"/>
            <a:ext cx="2162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ময়লা ফেলার জায়গা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43053" y="1371603"/>
            <a:ext cx="34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rot="1956374">
            <a:off x="5774227" y="4589635"/>
            <a:ext cx="1975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সেনিটারি পায়খানা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4017285">
            <a:off x="3967841" y="5395556"/>
            <a:ext cx="1293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টিউবওয়েল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00152" y="2994705"/>
            <a:ext cx="12747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যাতায়াতের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রাস্তাঘাট,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সেতু,সাঁকো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289BE9-94F7-457D-960B-988884E70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" y="-195670"/>
            <a:ext cx="9601199" cy="7206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7" grpId="0"/>
      <p:bldP spid="29" grpId="0"/>
      <p:bldP spid="30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3000">
              <a:schemeClr val="accent1">
                <a:lumMod val="45000"/>
                <a:lumOff val="55000"/>
              </a:schemeClr>
            </a:gs>
            <a:gs pos="6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53ECDD-C04B-4171-B80D-8DF4C182B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6" y="0"/>
            <a:ext cx="914109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43000" y="2474893"/>
            <a:ext cx="6028763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নিজ এলাকা বলতে কি বুঝ?</a:t>
            </a:r>
          </a:p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২। উন্নত গ্রামের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টি সুযোগ সুবিধার নাম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লিখ।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6906" y="634464"/>
            <a:ext cx="2286000" cy="78483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4500" dirty="0">
                <a:latin typeface="NikoshBAN" pitchFamily="2" charset="0"/>
                <a:cs typeface="NikoshBAN" pitchFamily="2" charset="0"/>
              </a:rPr>
              <a:t>   মুল্যায়ন</a:t>
            </a:r>
            <a:endParaRPr lang="en-US" sz="4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CC7150-27BF-4DE9-B0AF-8302035105B3}"/>
              </a:ext>
            </a:extLst>
          </p:cNvPr>
          <p:cNvSpPr txBox="1"/>
          <p:nvPr/>
        </p:nvSpPr>
        <p:spPr>
          <a:xfrm>
            <a:off x="1676400" y="1868389"/>
            <a:ext cx="3009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70C0"/>
                </a:solidFill>
              </a:rPr>
              <a:t>গোলাপ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দল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848606-E519-489F-A8CC-D270635F870C}"/>
              </a:ext>
            </a:extLst>
          </p:cNvPr>
          <p:cNvSpPr txBox="1"/>
          <p:nvPr/>
        </p:nvSpPr>
        <p:spPr>
          <a:xfrm>
            <a:off x="1905000" y="4467576"/>
            <a:ext cx="6028763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নিজ এলাকা বলতে কি বুঝ?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সুযোগ সুবিধা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 </a:t>
            </a:r>
            <a:endParaRPr lang="en-US" sz="2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8C7720-67DA-47F6-9A5C-72E1C9C2B4EA}"/>
              </a:ext>
            </a:extLst>
          </p:cNvPr>
          <p:cNvSpPr txBox="1"/>
          <p:nvPr/>
        </p:nvSpPr>
        <p:spPr>
          <a:xfrm>
            <a:off x="3426906" y="3982914"/>
            <a:ext cx="1885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</a:rPr>
              <a:t>বেলী</a:t>
            </a:r>
            <a:r>
              <a:rPr lang="en-US" sz="4000" b="1" dirty="0">
                <a:solidFill>
                  <a:srgbClr val="0070C0"/>
                </a:solidFill>
              </a:rPr>
              <a:t>  </a:t>
            </a:r>
            <a:r>
              <a:rPr lang="en-US" sz="4000" b="1" dirty="0" err="1">
                <a:solidFill>
                  <a:srgbClr val="0070C0"/>
                </a:solidFill>
              </a:rPr>
              <a:t>দল</a:t>
            </a:r>
            <a:endParaRPr lang="en-US"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/>
      <p:bldP spid="8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3000">
              <a:schemeClr val="accent1">
                <a:lumMod val="45000"/>
                <a:lumOff val="55000"/>
              </a:schemeClr>
            </a:gs>
            <a:gs pos="6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53ECDD-C04B-4171-B80D-8DF4C182B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" y="-152400"/>
            <a:ext cx="9601200" cy="7162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2457" y="1360326"/>
            <a:ext cx="602876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সুযোগ-সুবিধা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যায়না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60294" y="575496"/>
            <a:ext cx="2286000" cy="78483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4500" dirty="0">
                <a:latin typeface="NikoshBAN" pitchFamily="2" charset="0"/>
                <a:cs typeface="NikoshBAN" pitchFamily="2" charset="0"/>
              </a:rPr>
              <a:t>   মুল্যায়ন</a:t>
            </a:r>
            <a:endParaRPr lang="en-US" sz="4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5EE5C9-CF62-45B5-AB57-EC85EA53E033}"/>
              </a:ext>
            </a:extLst>
          </p:cNvPr>
          <p:cNvSpPr txBox="1"/>
          <p:nvPr/>
        </p:nvSpPr>
        <p:spPr>
          <a:xfrm>
            <a:off x="826167" y="1752600"/>
            <a:ext cx="602876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ৎ   খ)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খেলার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মাঠ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 গ)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পার্ক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 ঘ)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হাসপাতাল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8B1DAA-B37D-4BEE-92BA-EFCB873342CB}"/>
              </a:ext>
            </a:extLst>
          </p:cNvPr>
          <p:cNvSpPr txBox="1"/>
          <p:nvPr/>
        </p:nvSpPr>
        <p:spPr>
          <a:xfrm>
            <a:off x="600637" y="2133600"/>
            <a:ext cx="602876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গ্রামের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চিকিৎসার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08607F-ED25-44EB-8328-CC0B2EB5E4B9}"/>
              </a:ext>
            </a:extLst>
          </p:cNvPr>
          <p:cNvSpPr txBox="1"/>
          <p:nvPr/>
        </p:nvSpPr>
        <p:spPr>
          <a:xfrm>
            <a:off x="826168" y="2514600"/>
            <a:ext cx="6028763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হসপিটাল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                খ)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মেডিকেল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   গ)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কমিউনিটি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ক্লিনিকে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      ঘ)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রোগতত্ব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ইন্সট্রিটিউটে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D76292-0438-443C-A423-3F496FE53BF3}"/>
              </a:ext>
            </a:extLst>
          </p:cNvPr>
          <p:cNvSpPr txBox="1"/>
          <p:nvPr/>
        </p:nvSpPr>
        <p:spPr>
          <a:xfrm>
            <a:off x="524436" y="3352800"/>
            <a:ext cx="77933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বেশী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ECE2FC-314B-4021-9EEB-D4F08A5B4C2C}"/>
              </a:ext>
            </a:extLst>
          </p:cNvPr>
          <p:cNvSpPr txBox="1"/>
          <p:nvPr/>
        </p:nvSpPr>
        <p:spPr>
          <a:xfrm>
            <a:off x="834188" y="3810000"/>
            <a:ext cx="602876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পুকুর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   খ)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     গ)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নালা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     ঘ)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টিউবওয়েল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6FD1F4-8282-482F-B768-AFB93AC9F856}"/>
              </a:ext>
            </a:extLst>
          </p:cNvPr>
          <p:cNvSpPr txBox="1"/>
          <p:nvPr/>
        </p:nvSpPr>
        <p:spPr>
          <a:xfrm>
            <a:off x="540478" y="4245977"/>
            <a:ext cx="77933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পর্যাপ্ত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জানাবো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? 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C0B9E4-EAB4-4320-9658-0BD34857CD97}"/>
              </a:ext>
            </a:extLst>
          </p:cNvPr>
          <p:cNvSpPr txBox="1"/>
          <p:nvPr/>
        </p:nvSpPr>
        <p:spPr>
          <a:xfrm>
            <a:off x="834188" y="4749639"/>
            <a:ext cx="693821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ক)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ইউপি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চেয়ারম্যানকে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      খ)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সিটি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করপরেশনের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মেয়র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      গ)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সংসদের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স্পিকারকে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     ঘ)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সরকারী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চাকুরীজীবীকে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08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CEE51A-EFE4-4D66-B9B7-309B04E63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84"/>
            <a:ext cx="9210676" cy="6850916"/>
          </a:xfrm>
          <a:prstGeom prst="rect">
            <a:avLst/>
          </a:prstGeom>
        </p:spPr>
      </p:pic>
      <p:pic>
        <p:nvPicPr>
          <p:cNvPr id="6" name="Content Placeholder 5" descr="maxresdefaul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65484" y="484771"/>
            <a:ext cx="8153400" cy="5846847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5F3497-400C-453A-AEB7-66A8F15A667E}"/>
              </a:ext>
            </a:extLst>
          </p:cNvPr>
          <p:cNvSpPr txBox="1"/>
          <p:nvPr/>
        </p:nvSpPr>
        <p:spPr>
          <a:xfrm>
            <a:off x="1143000" y="1447800"/>
            <a:ext cx="62484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>
                <a:ln w="10160">
                  <a:solidFill>
                    <a:schemeClr val="accent5"/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3800" b="1" dirty="0">
                <a:ln w="10160">
                  <a:solidFill>
                    <a:schemeClr val="accent5"/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err="1">
                <a:ln w="10160">
                  <a:solidFill>
                    <a:schemeClr val="accent5"/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dirty="0">
              <a:blipFill>
                <a:blip r:embed="rId4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ctrTitle" idx="4294967295"/>
          </p:nvPr>
        </p:nvSpPr>
        <p:spPr>
          <a:xfrm>
            <a:off x="424357" y="2843619"/>
            <a:ext cx="4945275" cy="632213"/>
          </a:xfrm>
          <a:prstGeom prst="rect">
            <a:avLst/>
          </a:prstGeom>
          <a:effectLst>
            <a:outerShdw blurRad="14288" dist="28575" dir="7500000" algn="bl" rotWithShape="0">
              <a:srgbClr val="20124D">
                <a:alpha val="24000"/>
              </a:srgbClr>
            </a:outerShdw>
          </a:effectLst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আব্দুল ওয়াজেদ </a:t>
            </a:r>
            <a:endParaRPr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6" name="Google Shape;86;p16"/>
          <p:cNvSpPr txBox="1">
            <a:spLocks noGrp="1"/>
          </p:cNvSpPr>
          <p:nvPr>
            <p:ph type="sldNum" idx="12"/>
          </p:nvPr>
        </p:nvSpPr>
        <p:spPr>
          <a:xfrm>
            <a:off x="4366238" y="4813012"/>
            <a:ext cx="411525" cy="544725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2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3698EF-C9DA-4990-A793-C92D1E0745EC}"/>
              </a:ext>
            </a:extLst>
          </p:cNvPr>
          <p:cNvSpPr txBox="1"/>
          <p:nvPr/>
        </p:nvSpPr>
        <p:spPr>
          <a:xfrm>
            <a:off x="-38099" y="744916"/>
            <a:ext cx="8001000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7200" b="1" dirty="0" err="1"/>
              <a:t>শিক্ষক</a:t>
            </a:r>
            <a:r>
              <a:rPr lang="en-US" sz="7200" b="1" dirty="0"/>
              <a:t> </a:t>
            </a:r>
            <a:r>
              <a:rPr lang="en-US" sz="7200" b="1" dirty="0" err="1"/>
              <a:t>পরিচিতি</a:t>
            </a:r>
            <a:r>
              <a:rPr lang="en-US" sz="7200" b="1" dirty="0"/>
              <a:t> </a:t>
            </a:r>
          </a:p>
        </p:txBody>
      </p:sp>
      <p:sp>
        <p:nvSpPr>
          <p:cNvPr id="8" name="Google Shape;83;p16">
            <a:extLst>
              <a:ext uri="{FF2B5EF4-FFF2-40B4-BE49-F238E27FC236}">
                <a16:creationId xmlns:a16="http://schemas.microsoft.com/office/drawing/2014/main" id="{FF1B67A7-2098-435B-9CC9-08F86B9A0AB3}"/>
              </a:ext>
            </a:extLst>
          </p:cNvPr>
          <p:cNvSpPr txBox="1">
            <a:spLocks/>
          </p:cNvSpPr>
          <p:nvPr/>
        </p:nvSpPr>
        <p:spPr>
          <a:xfrm>
            <a:off x="272420" y="3622703"/>
            <a:ext cx="4945275" cy="544725"/>
          </a:xfrm>
          <a:prstGeom prst="rect">
            <a:avLst/>
          </a:prstGeom>
          <a:effectLst>
            <a:outerShdw blurRad="14288" dist="28575" dir="7500000" algn="bl" rotWithShape="0">
              <a:srgbClr val="20124D">
                <a:alpha val="24000"/>
              </a:srgbClr>
            </a:outerShdw>
          </a:effectLst>
        </p:spPr>
        <p:txBody>
          <a:bodyPr spcFirstLastPara="1" vert="horz" wrap="square" lIns="0" tIns="0" rIns="0" bIns="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3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Google Shape;83;p16">
            <a:extLst>
              <a:ext uri="{FF2B5EF4-FFF2-40B4-BE49-F238E27FC236}">
                <a16:creationId xmlns:a16="http://schemas.microsoft.com/office/drawing/2014/main" id="{F0826D51-1995-4A7A-8CF7-BF4E967EBA63}"/>
              </a:ext>
            </a:extLst>
          </p:cNvPr>
          <p:cNvSpPr txBox="1">
            <a:spLocks/>
          </p:cNvSpPr>
          <p:nvPr/>
        </p:nvSpPr>
        <p:spPr>
          <a:xfrm>
            <a:off x="214769" y="4241199"/>
            <a:ext cx="5364450" cy="544725"/>
          </a:xfrm>
          <a:prstGeom prst="rect">
            <a:avLst/>
          </a:prstGeom>
          <a:effectLst>
            <a:outerShdw blurRad="14288" dist="28575" dir="7500000" algn="bl" rotWithShape="0">
              <a:srgbClr val="20124D">
                <a:alpha val="24000"/>
              </a:srgbClr>
            </a:outerShdw>
          </a:effectLst>
        </p:spPr>
        <p:txBody>
          <a:bodyPr spcFirstLastPara="1" vert="horz" wrap="square" lIns="0" tIns="0" rIns="0" bIns="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গোপালপুর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bn-BD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Google Shape;83;p16">
            <a:extLst>
              <a:ext uri="{FF2B5EF4-FFF2-40B4-BE49-F238E27FC236}">
                <a16:creationId xmlns:a16="http://schemas.microsoft.com/office/drawing/2014/main" id="{67A325DF-74F8-4BCC-BF7D-D01A7C5CBF2F}"/>
              </a:ext>
            </a:extLst>
          </p:cNvPr>
          <p:cNvSpPr txBox="1">
            <a:spLocks/>
          </p:cNvSpPr>
          <p:nvPr/>
        </p:nvSpPr>
        <p:spPr>
          <a:xfrm>
            <a:off x="152319" y="4977897"/>
            <a:ext cx="5364450" cy="544725"/>
          </a:xfrm>
          <a:prstGeom prst="rect">
            <a:avLst/>
          </a:prstGeom>
          <a:effectLst>
            <a:outerShdw blurRad="14288" dist="28575" dir="7500000" algn="bl" rotWithShape="0">
              <a:srgbClr val="20124D">
                <a:alpha val="24000"/>
              </a:srgbClr>
            </a:outerShdw>
          </a:effectLst>
        </p:spPr>
        <p:txBody>
          <a:bodyPr spcFirstLastPara="1" vert="horz" wrap="square" lIns="0" tIns="0" rIns="0" bIns="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ঘোড়াঘাট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C9CB134-F8F5-43A2-B725-A41D5B2051C5}"/>
              </a:ext>
            </a:extLst>
          </p:cNvPr>
          <p:cNvGrpSpPr/>
          <p:nvPr/>
        </p:nvGrpSpPr>
        <p:grpSpPr>
          <a:xfrm>
            <a:off x="5029200" y="-1066800"/>
            <a:ext cx="5048176" cy="6370029"/>
            <a:chOff x="3300686" y="-1683964"/>
            <a:chExt cx="6645813" cy="6269572"/>
          </a:xfrm>
        </p:grpSpPr>
        <p:sp>
          <p:nvSpPr>
            <p:cNvPr id="3" name="Pentagon 2">
              <a:extLst>
                <a:ext uri="{FF2B5EF4-FFF2-40B4-BE49-F238E27FC236}">
                  <a16:creationId xmlns:a16="http://schemas.microsoft.com/office/drawing/2014/main" id="{33C25CFC-2FD3-4B05-AD9E-C9447E367904}"/>
                </a:ext>
              </a:extLst>
            </p:cNvPr>
            <p:cNvSpPr/>
            <p:nvPr/>
          </p:nvSpPr>
          <p:spPr>
            <a:xfrm flipH="1">
              <a:off x="3352800" y="-1474838"/>
              <a:ext cx="6195646" cy="5847542"/>
            </a:xfrm>
            <a:custGeom>
              <a:avLst/>
              <a:gdLst>
                <a:gd name="connsiteX0" fmla="*/ 7 w 6964650"/>
                <a:gd name="connsiteY0" fmla="*/ 1690851 h 4426716"/>
                <a:gd name="connsiteX1" fmla="*/ 3482325 w 6964650"/>
                <a:gd name="connsiteY1" fmla="*/ 0 h 4426716"/>
                <a:gd name="connsiteX2" fmla="*/ 6964643 w 6964650"/>
                <a:gd name="connsiteY2" fmla="*/ 1690851 h 4426716"/>
                <a:gd name="connsiteX3" fmla="*/ 5634516 w 6964650"/>
                <a:gd name="connsiteY3" fmla="*/ 4426705 h 4426716"/>
                <a:gd name="connsiteX4" fmla="*/ 1330134 w 6964650"/>
                <a:gd name="connsiteY4" fmla="*/ 4426705 h 4426716"/>
                <a:gd name="connsiteX5" fmla="*/ 7 w 6964650"/>
                <a:gd name="connsiteY5" fmla="*/ 1690851 h 4426716"/>
                <a:gd name="connsiteX0" fmla="*/ 0 w 6964636"/>
                <a:gd name="connsiteY0" fmla="*/ 1690851 h 4427491"/>
                <a:gd name="connsiteX1" fmla="*/ 3482318 w 6964636"/>
                <a:gd name="connsiteY1" fmla="*/ 0 h 4427491"/>
                <a:gd name="connsiteX2" fmla="*/ 6964636 w 6964636"/>
                <a:gd name="connsiteY2" fmla="*/ 1690851 h 4427491"/>
                <a:gd name="connsiteX3" fmla="*/ 5634509 w 6964636"/>
                <a:gd name="connsiteY3" fmla="*/ 4426705 h 4427491"/>
                <a:gd name="connsiteX4" fmla="*/ 1330127 w 6964636"/>
                <a:gd name="connsiteY4" fmla="*/ 4426705 h 4427491"/>
                <a:gd name="connsiteX5" fmla="*/ 0 w 6964636"/>
                <a:gd name="connsiteY5" fmla="*/ 1690851 h 4427491"/>
                <a:gd name="connsiteX0" fmla="*/ 0 w 6725485"/>
                <a:gd name="connsiteY0" fmla="*/ 1690851 h 4427130"/>
                <a:gd name="connsiteX1" fmla="*/ 3482318 w 6725485"/>
                <a:gd name="connsiteY1" fmla="*/ 0 h 4427130"/>
                <a:gd name="connsiteX2" fmla="*/ 6725485 w 6725485"/>
                <a:gd name="connsiteY2" fmla="*/ 73066 h 4427130"/>
                <a:gd name="connsiteX3" fmla="*/ 5634509 w 6725485"/>
                <a:gd name="connsiteY3" fmla="*/ 4426705 h 4427130"/>
                <a:gd name="connsiteX4" fmla="*/ 1330127 w 6725485"/>
                <a:gd name="connsiteY4" fmla="*/ 4426705 h 4427130"/>
                <a:gd name="connsiteX5" fmla="*/ 0 w 6725485"/>
                <a:gd name="connsiteY5" fmla="*/ 1690851 h 4427130"/>
                <a:gd name="connsiteX0" fmla="*/ 0 w 6725485"/>
                <a:gd name="connsiteY0" fmla="*/ 2464574 h 5200853"/>
                <a:gd name="connsiteX1" fmla="*/ 1963007 w 6725485"/>
                <a:gd name="connsiteY1" fmla="*/ 0 h 5200853"/>
                <a:gd name="connsiteX2" fmla="*/ 6725485 w 6725485"/>
                <a:gd name="connsiteY2" fmla="*/ 846789 h 5200853"/>
                <a:gd name="connsiteX3" fmla="*/ 5634509 w 6725485"/>
                <a:gd name="connsiteY3" fmla="*/ 5200428 h 5200853"/>
                <a:gd name="connsiteX4" fmla="*/ 1330127 w 6725485"/>
                <a:gd name="connsiteY4" fmla="*/ 5200428 h 5200853"/>
                <a:gd name="connsiteX5" fmla="*/ 0 w 6725485"/>
                <a:gd name="connsiteY5" fmla="*/ 2464574 h 5200853"/>
                <a:gd name="connsiteX0" fmla="*/ 0 w 7490872"/>
                <a:gd name="connsiteY0" fmla="*/ 2464574 h 5200844"/>
                <a:gd name="connsiteX1" fmla="*/ 1963007 w 7490872"/>
                <a:gd name="connsiteY1" fmla="*/ 0 h 5200844"/>
                <a:gd name="connsiteX2" fmla="*/ 7490872 w 7490872"/>
                <a:gd name="connsiteY2" fmla="*/ 776451 h 5200844"/>
                <a:gd name="connsiteX3" fmla="*/ 5634509 w 7490872"/>
                <a:gd name="connsiteY3" fmla="*/ 5200428 h 5200844"/>
                <a:gd name="connsiteX4" fmla="*/ 1330127 w 7490872"/>
                <a:gd name="connsiteY4" fmla="*/ 5200428 h 5200844"/>
                <a:gd name="connsiteX5" fmla="*/ 0 w 7490872"/>
                <a:gd name="connsiteY5" fmla="*/ 2464574 h 5200844"/>
                <a:gd name="connsiteX0" fmla="*/ 0 w 7490872"/>
                <a:gd name="connsiteY0" fmla="*/ 2464574 h 5200826"/>
                <a:gd name="connsiteX1" fmla="*/ 1963007 w 7490872"/>
                <a:gd name="connsiteY1" fmla="*/ 0 h 5200826"/>
                <a:gd name="connsiteX2" fmla="*/ 7490872 w 7490872"/>
                <a:gd name="connsiteY2" fmla="*/ 776451 h 5200826"/>
                <a:gd name="connsiteX3" fmla="*/ 5634509 w 7490872"/>
                <a:gd name="connsiteY3" fmla="*/ 5200428 h 5200826"/>
                <a:gd name="connsiteX4" fmla="*/ 1330127 w 7490872"/>
                <a:gd name="connsiteY4" fmla="*/ 5200428 h 5200826"/>
                <a:gd name="connsiteX5" fmla="*/ 0 w 7490872"/>
                <a:gd name="connsiteY5" fmla="*/ 2464574 h 5200826"/>
                <a:gd name="connsiteX0" fmla="*/ 0 w 7490872"/>
                <a:gd name="connsiteY0" fmla="*/ 2464574 h 5200428"/>
                <a:gd name="connsiteX1" fmla="*/ 1963007 w 7490872"/>
                <a:gd name="connsiteY1" fmla="*/ 0 h 5200428"/>
                <a:gd name="connsiteX2" fmla="*/ 7490872 w 7490872"/>
                <a:gd name="connsiteY2" fmla="*/ 776451 h 5200428"/>
                <a:gd name="connsiteX3" fmla="*/ 5005192 w 7490872"/>
                <a:gd name="connsiteY3" fmla="*/ 5073819 h 5200428"/>
                <a:gd name="connsiteX4" fmla="*/ 1330127 w 7490872"/>
                <a:gd name="connsiteY4" fmla="*/ 5200428 h 5200428"/>
                <a:gd name="connsiteX5" fmla="*/ 0 w 7490872"/>
                <a:gd name="connsiteY5" fmla="*/ 2464574 h 5200428"/>
                <a:gd name="connsiteX0" fmla="*/ 0 w 7490872"/>
                <a:gd name="connsiteY0" fmla="*/ 2464574 h 5200428"/>
                <a:gd name="connsiteX1" fmla="*/ 1963007 w 7490872"/>
                <a:gd name="connsiteY1" fmla="*/ 0 h 5200428"/>
                <a:gd name="connsiteX2" fmla="*/ 7490872 w 7490872"/>
                <a:gd name="connsiteY2" fmla="*/ 776451 h 5200428"/>
                <a:gd name="connsiteX3" fmla="*/ 5005192 w 7490872"/>
                <a:gd name="connsiteY3" fmla="*/ 5073819 h 5200428"/>
                <a:gd name="connsiteX4" fmla="*/ 1330127 w 7490872"/>
                <a:gd name="connsiteY4" fmla="*/ 5200428 h 5200428"/>
                <a:gd name="connsiteX5" fmla="*/ 0 w 7490872"/>
                <a:gd name="connsiteY5" fmla="*/ 2464574 h 5200428"/>
                <a:gd name="connsiteX0" fmla="*/ 0 w 7490872"/>
                <a:gd name="connsiteY0" fmla="*/ 2464574 h 5481782"/>
                <a:gd name="connsiteX1" fmla="*/ 1963007 w 7490872"/>
                <a:gd name="connsiteY1" fmla="*/ 0 h 5481782"/>
                <a:gd name="connsiteX2" fmla="*/ 7490872 w 7490872"/>
                <a:gd name="connsiteY2" fmla="*/ 776451 h 5481782"/>
                <a:gd name="connsiteX3" fmla="*/ 5005192 w 7490872"/>
                <a:gd name="connsiteY3" fmla="*/ 5073819 h 5481782"/>
                <a:gd name="connsiteX4" fmla="*/ 785851 w 7490872"/>
                <a:gd name="connsiteY4" fmla="*/ 5481782 h 5481782"/>
                <a:gd name="connsiteX5" fmla="*/ 0 w 7490872"/>
                <a:gd name="connsiteY5" fmla="*/ 2464574 h 5481782"/>
                <a:gd name="connsiteX0" fmla="*/ 0 w 7490872"/>
                <a:gd name="connsiteY0" fmla="*/ 2464574 h 5481782"/>
                <a:gd name="connsiteX1" fmla="*/ 1963007 w 7490872"/>
                <a:gd name="connsiteY1" fmla="*/ 0 h 5481782"/>
                <a:gd name="connsiteX2" fmla="*/ 7490872 w 7490872"/>
                <a:gd name="connsiteY2" fmla="*/ 776451 h 5481782"/>
                <a:gd name="connsiteX3" fmla="*/ 5005192 w 7490872"/>
                <a:gd name="connsiteY3" fmla="*/ 5073819 h 5481782"/>
                <a:gd name="connsiteX4" fmla="*/ 785851 w 7490872"/>
                <a:gd name="connsiteY4" fmla="*/ 5481782 h 5481782"/>
                <a:gd name="connsiteX5" fmla="*/ 0 w 7490872"/>
                <a:gd name="connsiteY5" fmla="*/ 2464574 h 5481782"/>
                <a:gd name="connsiteX0" fmla="*/ 0 w 7490872"/>
                <a:gd name="connsiteY0" fmla="*/ 2464574 h 5847542"/>
                <a:gd name="connsiteX1" fmla="*/ 1963007 w 7490872"/>
                <a:gd name="connsiteY1" fmla="*/ 0 h 5847542"/>
                <a:gd name="connsiteX2" fmla="*/ 7490872 w 7490872"/>
                <a:gd name="connsiteY2" fmla="*/ 776451 h 5847542"/>
                <a:gd name="connsiteX3" fmla="*/ 5005192 w 7490872"/>
                <a:gd name="connsiteY3" fmla="*/ 5073819 h 5847542"/>
                <a:gd name="connsiteX4" fmla="*/ 394653 w 7490872"/>
                <a:gd name="connsiteY4" fmla="*/ 5847542 h 5847542"/>
                <a:gd name="connsiteX5" fmla="*/ 0 w 7490872"/>
                <a:gd name="connsiteY5" fmla="*/ 2464574 h 5847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90872" h="5847542">
                  <a:moveTo>
                    <a:pt x="0" y="2464574"/>
                  </a:moveTo>
                  <a:lnTo>
                    <a:pt x="1963007" y="0"/>
                  </a:lnTo>
                  <a:lnTo>
                    <a:pt x="7490872" y="776451"/>
                  </a:lnTo>
                  <a:cubicBezTo>
                    <a:pt x="6197065" y="1519590"/>
                    <a:pt x="8695452" y="5048132"/>
                    <a:pt x="5005192" y="5073819"/>
                  </a:cubicBezTo>
                  <a:cubicBezTo>
                    <a:pt x="3598745" y="5209807"/>
                    <a:pt x="1699049" y="5050373"/>
                    <a:pt x="394653" y="5847542"/>
                  </a:cubicBezTo>
                  <a:lnTo>
                    <a:pt x="0" y="2464574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2" name="Pentagon 2">
              <a:extLst>
                <a:ext uri="{FF2B5EF4-FFF2-40B4-BE49-F238E27FC236}">
                  <a16:creationId xmlns:a16="http://schemas.microsoft.com/office/drawing/2014/main" id="{51664A24-6E58-4A76-9BCC-6A8F6853829D}"/>
                </a:ext>
              </a:extLst>
            </p:cNvPr>
            <p:cNvSpPr/>
            <p:nvPr/>
          </p:nvSpPr>
          <p:spPr>
            <a:xfrm flipH="1">
              <a:off x="3300686" y="-1683964"/>
              <a:ext cx="6645813" cy="6269572"/>
            </a:xfrm>
            <a:custGeom>
              <a:avLst/>
              <a:gdLst>
                <a:gd name="connsiteX0" fmla="*/ 7 w 6964650"/>
                <a:gd name="connsiteY0" fmla="*/ 1690851 h 4426716"/>
                <a:gd name="connsiteX1" fmla="*/ 3482325 w 6964650"/>
                <a:gd name="connsiteY1" fmla="*/ 0 h 4426716"/>
                <a:gd name="connsiteX2" fmla="*/ 6964643 w 6964650"/>
                <a:gd name="connsiteY2" fmla="*/ 1690851 h 4426716"/>
                <a:gd name="connsiteX3" fmla="*/ 5634516 w 6964650"/>
                <a:gd name="connsiteY3" fmla="*/ 4426705 h 4426716"/>
                <a:gd name="connsiteX4" fmla="*/ 1330134 w 6964650"/>
                <a:gd name="connsiteY4" fmla="*/ 4426705 h 4426716"/>
                <a:gd name="connsiteX5" fmla="*/ 7 w 6964650"/>
                <a:gd name="connsiteY5" fmla="*/ 1690851 h 4426716"/>
                <a:gd name="connsiteX0" fmla="*/ 0 w 6964636"/>
                <a:gd name="connsiteY0" fmla="*/ 1690851 h 4427491"/>
                <a:gd name="connsiteX1" fmla="*/ 3482318 w 6964636"/>
                <a:gd name="connsiteY1" fmla="*/ 0 h 4427491"/>
                <a:gd name="connsiteX2" fmla="*/ 6964636 w 6964636"/>
                <a:gd name="connsiteY2" fmla="*/ 1690851 h 4427491"/>
                <a:gd name="connsiteX3" fmla="*/ 5634509 w 6964636"/>
                <a:gd name="connsiteY3" fmla="*/ 4426705 h 4427491"/>
                <a:gd name="connsiteX4" fmla="*/ 1330127 w 6964636"/>
                <a:gd name="connsiteY4" fmla="*/ 4426705 h 4427491"/>
                <a:gd name="connsiteX5" fmla="*/ 0 w 6964636"/>
                <a:gd name="connsiteY5" fmla="*/ 1690851 h 4427491"/>
                <a:gd name="connsiteX0" fmla="*/ 0 w 6725485"/>
                <a:gd name="connsiteY0" fmla="*/ 1690851 h 4427130"/>
                <a:gd name="connsiteX1" fmla="*/ 3482318 w 6725485"/>
                <a:gd name="connsiteY1" fmla="*/ 0 h 4427130"/>
                <a:gd name="connsiteX2" fmla="*/ 6725485 w 6725485"/>
                <a:gd name="connsiteY2" fmla="*/ 73066 h 4427130"/>
                <a:gd name="connsiteX3" fmla="*/ 5634509 w 6725485"/>
                <a:gd name="connsiteY3" fmla="*/ 4426705 h 4427130"/>
                <a:gd name="connsiteX4" fmla="*/ 1330127 w 6725485"/>
                <a:gd name="connsiteY4" fmla="*/ 4426705 h 4427130"/>
                <a:gd name="connsiteX5" fmla="*/ 0 w 6725485"/>
                <a:gd name="connsiteY5" fmla="*/ 1690851 h 4427130"/>
                <a:gd name="connsiteX0" fmla="*/ 0 w 6725485"/>
                <a:gd name="connsiteY0" fmla="*/ 2464574 h 5200853"/>
                <a:gd name="connsiteX1" fmla="*/ 1963007 w 6725485"/>
                <a:gd name="connsiteY1" fmla="*/ 0 h 5200853"/>
                <a:gd name="connsiteX2" fmla="*/ 6725485 w 6725485"/>
                <a:gd name="connsiteY2" fmla="*/ 846789 h 5200853"/>
                <a:gd name="connsiteX3" fmla="*/ 5634509 w 6725485"/>
                <a:gd name="connsiteY3" fmla="*/ 5200428 h 5200853"/>
                <a:gd name="connsiteX4" fmla="*/ 1330127 w 6725485"/>
                <a:gd name="connsiteY4" fmla="*/ 5200428 h 5200853"/>
                <a:gd name="connsiteX5" fmla="*/ 0 w 6725485"/>
                <a:gd name="connsiteY5" fmla="*/ 2464574 h 5200853"/>
                <a:gd name="connsiteX0" fmla="*/ 0 w 7490872"/>
                <a:gd name="connsiteY0" fmla="*/ 2464574 h 5200844"/>
                <a:gd name="connsiteX1" fmla="*/ 1963007 w 7490872"/>
                <a:gd name="connsiteY1" fmla="*/ 0 h 5200844"/>
                <a:gd name="connsiteX2" fmla="*/ 7490872 w 7490872"/>
                <a:gd name="connsiteY2" fmla="*/ 776451 h 5200844"/>
                <a:gd name="connsiteX3" fmla="*/ 5634509 w 7490872"/>
                <a:gd name="connsiteY3" fmla="*/ 5200428 h 5200844"/>
                <a:gd name="connsiteX4" fmla="*/ 1330127 w 7490872"/>
                <a:gd name="connsiteY4" fmla="*/ 5200428 h 5200844"/>
                <a:gd name="connsiteX5" fmla="*/ 0 w 7490872"/>
                <a:gd name="connsiteY5" fmla="*/ 2464574 h 5200844"/>
                <a:gd name="connsiteX0" fmla="*/ 0 w 7490872"/>
                <a:gd name="connsiteY0" fmla="*/ 2464574 h 5200826"/>
                <a:gd name="connsiteX1" fmla="*/ 1963007 w 7490872"/>
                <a:gd name="connsiteY1" fmla="*/ 0 h 5200826"/>
                <a:gd name="connsiteX2" fmla="*/ 7490872 w 7490872"/>
                <a:gd name="connsiteY2" fmla="*/ 776451 h 5200826"/>
                <a:gd name="connsiteX3" fmla="*/ 5634509 w 7490872"/>
                <a:gd name="connsiteY3" fmla="*/ 5200428 h 5200826"/>
                <a:gd name="connsiteX4" fmla="*/ 1330127 w 7490872"/>
                <a:gd name="connsiteY4" fmla="*/ 5200428 h 5200826"/>
                <a:gd name="connsiteX5" fmla="*/ 0 w 7490872"/>
                <a:gd name="connsiteY5" fmla="*/ 2464574 h 5200826"/>
                <a:gd name="connsiteX0" fmla="*/ 0 w 7490872"/>
                <a:gd name="connsiteY0" fmla="*/ 2464574 h 5200428"/>
                <a:gd name="connsiteX1" fmla="*/ 1963007 w 7490872"/>
                <a:gd name="connsiteY1" fmla="*/ 0 h 5200428"/>
                <a:gd name="connsiteX2" fmla="*/ 7490872 w 7490872"/>
                <a:gd name="connsiteY2" fmla="*/ 776451 h 5200428"/>
                <a:gd name="connsiteX3" fmla="*/ 5005192 w 7490872"/>
                <a:gd name="connsiteY3" fmla="*/ 5073819 h 5200428"/>
                <a:gd name="connsiteX4" fmla="*/ 1330127 w 7490872"/>
                <a:gd name="connsiteY4" fmla="*/ 5200428 h 5200428"/>
                <a:gd name="connsiteX5" fmla="*/ 0 w 7490872"/>
                <a:gd name="connsiteY5" fmla="*/ 2464574 h 5200428"/>
                <a:gd name="connsiteX0" fmla="*/ 0 w 7490872"/>
                <a:gd name="connsiteY0" fmla="*/ 2464574 h 5200428"/>
                <a:gd name="connsiteX1" fmla="*/ 1963007 w 7490872"/>
                <a:gd name="connsiteY1" fmla="*/ 0 h 5200428"/>
                <a:gd name="connsiteX2" fmla="*/ 7490872 w 7490872"/>
                <a:gd name="connsiteY2" fmla="*/ 776451 h 5200428"/>
                <a:gd name="connsiteX3" fmla="*/ 5005192 w 7490872"/>
                <a:gd name="connsiteY3" fmla="*/ 5073819 h 5200428"/>
                <a:gd name="connsiteX4" fmla="*/ 1330127 w 7490872"/>
                <a:gd name="connsiteY4" fmla="*/ 5200428 h 5200428"/>
                <a:gd name="connsiteX5" fmla="*/ 0 w 7490872"/>
                <a:gd name="connsiteY5" fmla="*/ 2464574 h 5200428"/>
                <a:gd name="connsiteX0" fmla="*/ 0 w 7490872"/>
                <a:gd name="connsiteY0" fmla="*/ 2464574 h 5481782"/>
                <a:gd name="connsiteX1" fmla="*/ 1963007 w 7490872"/>
                <a:gd name="connsiteY1" fmla="*/ 0 h 5481782"/>
                <a:gd name="connsiteX2" fmla="*/ 7490872 w 7490872"/>
                <a:gd name="connsiteY2" fmla="*/ 776451 h 5481782"/>
                <a:gd name="connsiteX3" fmla="*/ 5005192 w 7490872"/>
                <a:gd name="connsiteY3" fmla="*/ 5073819 h 5481782"/>
                <a:gd name="connsiteX4" fmla="*/ 785851 w 7490872"/>
                <a:gd name="connsiteY4" fmla="*/ 5481782 h 5481782"/>
                <a:gd name="connsiteX5" fmla="*/ 0 w 7490872"/>
                <a:gd name="connsiteY5" fmla="*/ 2464574 h 5481782"/>
                <a:gd name="connsiteX0" fmla="*/ 0 w 7490872"/>
                <a:gd name="connsiteY0" fmla="*/ 2464574 h 5481782"/>
                <a:gd name="connsiteX1" fmla="*/ 1963007 w 7490872"/>
                <a:gd name="connsiteY1" fmla="*/ 0 h 5481782"/>
                <a:gd name="connsiteX2" fmla="*/ 7490872 w 7490872"/>
                <a:gd name="connsiteY2" fmla="*/ 776451 h 5481782"/>
                <a:gd name="connsiteX3" fmla="*/ 5005192 w 7490872"/>
                <a:gd name="connsiteY3" fmla="*/ 5073819 h 5481782"/>
                <a:gd name="connsiteX4" fmla="*/ 785851 w 7490872"/>
                <a:gd name="connsiteY4" fmla="*/ 5481782 h 5481782"/>
                <a:gd name="connsiteX5" fmla="*/ 0 w 7490872"/>
                <a:gd name="connsiteY5" fmla="*/ 2464574 h 5481782"/>
                <a:gd name="connsiteX0" fmla="*/ 0 w 7490872"/>
                <a:gd name="connsiteY0" fmla="*/ 2464574 h 5847542"/>
                <a:gd name="connsiteX1" fmla="*/ 1963007 w 7490872"/>
                <a:gd name="connsiteY1" fmla="*/ 0 h 5847542"/>
                <a:gd name="connsiteX2" fmla="*/ 7490872 w 7490872"/>
                <a:gd name="connsiteY2" fmla="*/ 776451 h 5847542"/>
                <a:gd name="connsiteX3" fmla="*/ 5005192 w 7490872"/>
                <a:gd name="connsiteY3" fmla="*/ 5073819 h 5847542"/>
                <a:gd name="connsiteX4" fmla="*/ 394653 w 7490872"/>
                <a:gd name="connsiteY4" fmla="*/ 5847542 h 5847542"/>
                <a:gd name="connsiteX5" fmla="*/ 0 w 7490872"/>
                <a:gd name="connsiteY5" fmla="*/ 2464574 h 5847542"/>
                <a:gd name="connsiteX0" fmla="*/ 0 w 7490872"/>
                <a:gd name="connsiteY0" fmla="*/ 2464574 h 6269572"/>
                <a:gd name="connsiteX1" fmla="*/ 1963007 w 7490872"/>
                <a:gd name="connsiteY1" fmla="*/ 0 h 6269572"/>
                <a:gd name="connsiteX2" fmla="*/ 7490872 w 7490872"/>
                <a:gd name="connsiteY2" fmla="*/ 776451 h 6269572"/>
                <a:gd name="connsiteX3" fmla="*/ 5005192 w 7490872"/>
                <a:gd name="connsiteY3" fmla="*/ 5073819 h 6269572"/>
                <a:gd name="connsiteX4" fmla="*/ 496705 w 7490872"/>
                <a:gd name="connsiteY4" fmla="*/ 6269572 h 6269572"/>
                <a:gd name="connsiteX5" fmla="*/ 0 w 7490872"/>
                <a:gd name="connsiteY5" fmla="*/ 2464574 h 6269572"/>
                <a:gd name="connsiteX0" fmla="*/ 0 w 7609932"/>
                <a:gd name="connsiteY0" fmla="*/ 2464574 h 6269572"/>
                <a:gd name="connsiteX1" fmla="*/ 1963007 w 7609932"/>
                <a:gd name="connsiteY1" fmla="*/ 0 h 6269572"/>
                <a:gd name="connsiteX2" fmla="*/ 7609932 w 7609932"/>
                <a:gd name="connsiteY2" fmla="*/ 818654 h 6269572"/>
                <a:gd name="connsiteX3" fmla="*/ 5005192 w 7609932"/>
                <a:gd name="connsiteY3" fmla="*/ 5073819 h 6269572"/>
                <a:gd name="connsiteX4" fmla="*/ 496705 w 7609932"/>
                <a:gd name="connsiteY4" fmla="*/ 6269572 h 6269572"/>
                <a:gd name="connsiteX5" fmla="*/ 0 w 7609932"/>
                <a:gd name="connsiteY5" fmla="*/ 2464574 h 6269572"/>
                <a:gd name="connsiteX0" fmla="*/ 0 w 7609932"/>
                <a:gd name="connsiteY0" fmla="*/ 2464574 h 6269572"/>
                <a:gd name="connsiteX1" fmla="*/ 1963007 w 7609932"/>
                <a:gd name="connsiteY1" fmla="*/ 0 h 6269572"/>
                <a:gd name="connsiteX2" fmla="*/ 7609932 w 7609932"/>
                <a:gd name="connsiteY2" fmla="*/ 818654 h 6269572"/>
                <a:gd name="connsiteX3" fmla="*/ 5005192 w 7609932"/>
                <a:gd name="connsiteY3" fmla="*/ 5073819 h 6269572"/>
                <a:gd name="connsiteX4" fmla="*/ 496705 w 7609932"/>
                <a:gd name="connsiteY4" fmla="*/ 6269572 h 6269572"/>
                <a:gd name="connsiteX5" fmla="*/ 0 w 7609932"/>
                <a:gd name="connsiteY5" fmla="*/ 2464574 h 6269572"/>
                <a:gd name="connsiteX0" fmla="*/ 0 w 7865062"/>
                <a:gd name="connsiteY0" fmla="*/ 2464574 h 6269572"/>
                <a:gd name="connsiteX1" fmla="*/ 1963007 w 7865062"/>
                <a:gd name="connsiteY1" fmla="*/ 0 h 6269572"/>
                <a:gd name="connsiteX2" fmla="*/ 7865062 w 7865062"/>
                <a:gd name="connsiteY2" fmla="*/ 1001534 h 6269572"/>
                <a:gd name="connsiteX3" fmla="*/ 5005192 w 7865062"/>
                <a:gd name="connsiteY3" fmla="*/ 5073819 h 6269572"/>
                <a:gd name="connsiteX4" fmla="*/ 496705 w 7865062"/>
                <a:gd name="connsiteY4" fmla="*/ 6269572 h 6269572"/>
                <a:gd name="connsiteX5" fmla="*/ 0 w 7865062"/>
                <a:gd name="connsiteY5" fmla="*/ 2464574 h 6269572"/>
                <a:gd name="connsiteX0" fmla="*/ 0 w 8035148"/>
                <a:gd name="connsiteY0" fmla="*/ 2464574 h 6269572"/>
                <a:gd name="connsiteX1" fmla="*/ 1963007 w 8035148"/>
                <a:gd name="connsiteY1" fmla="*/ 0 h 6269572"/>
                <a:gd name="connsiteX2" fmla="*/ 8035148 w 8035148"/>
                <a:gd name="connsiteY2" fmla="*/ 1001534 h 6269572"/>
                <a:gd name="connsiteX3" fmla="*/ 5005192 w 8035148"/>
                <a:gd name="connsiteY3" fmla="*/ 5073819 h 6269572"/>
                <a:gd name="connsiteX4" fmla="*/ 496705 w 8035148"/>
                <a:gd name="connsiteY4" fmla="*/ 6269572 h 6269572"/>
                <a:gd name="connsiteX5" fmla="*/ 0 w 8035148"/>
                <a:gd name="connsiteY5" fmla="*/ 2464574 h 626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35148" h="6269572">
                  <a:moveTo>
                    <a:pt x="0" y="2464574"/>
                  </a:moveTo>
                  <a:lnTo>
                    <a:pt x="1963007" y="0"/>
                  </a:lnTo>
                  <a:lnTo>
                    <a:pt x="8035148" y="1001534"/>
                  </a:lnTo>
                  <a:cubicBezTo>
                    <a:pt x="5873903" y="1505523"/>
                    <a:pt x="8695452" y="5048132"/>
                    <a:pt x="5005192" y="5073819"/>
                  </a:cubicBezTo>
                  <a:cubicBezTo>
                    <a:pt x="3598745" y="5209807"/>
                    <a:pt x="1801101" y="5472403"/>
                    <a:pt x="496705" y="6269572"/>
                  </a:cubicBezTo>
                  <a:lnTo>
                    <a:pt x="0" y="2464574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49D2C52-84DB-4720-8C63-C8C2062D7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9218" y="-480604"/>
            <a:ext cx="4042496" cy="4824004"/>
          </a:xfrm>
          <a:prstGeom prst="rect">
            <a:avLst/>
          </a:prstGeom>
        </p:spPr>
      </p:pic>
      <p:sp>
        <p:nvSpPr>
          <p:cNvPr id="13" name="Google Shape;83;p16">
            <a:extLst>
              <a:ext uri="{FF2B5EF4-FFF2-40B4-BE49-F238E27FC236}">
                <a16:creationId xmlns:a16="http://schemas.microsoft.com/office/drawing/2014/main" id="{DBAA9446-5207-4608-A342-ACA5F462BADF}"/>
              </a:ext>
            </a:extLst>
          </p:cNvPr>
          <p:cNvSpPr txBox="1">
            <a:spLocks/>
          </p:cNvSpPr>
          <p:nvPr/>
        </p:nvSpPr>
        <p:spPr>
          <a:xfrm>
            <a:off x="198150" y="5638800"/>
            <a:ext cx="5364450" cy="544725"/>
          </a:xfrm>
          <a:prstGeom prst="rect">
            <a:avLst/>
          </a:prstGeom>
          <a:effectLst>
            <a:outerShdw blurRad="14288" dist="28575" dir="7500000" algn="bl" rotWithShape="0">
              <a:srgbClr val="20124D">
                <a:alpha val="24000"/>
              </a:srgbClr>
            </a:outerShdw>
          </a:effectLst>
        </p:spPr>
        <p:txBody>
          <a:bodyPr spcFirstLastPara="1" vert="horz" wrap="square" lIns="0" tIns="0" rIns="0" bIns="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wazeddp@gmail.com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" grpId="0"/>
      <p:bldP spid="9" grpId="0"/>
      <p:bldP spid="10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37578" y="2343152"/>
            <a:ext cx="2507418" cy="15696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নাজমিন আক্তার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তৈয়বপুর সঃপ্রাঃবিদ্যালয়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বিরল,দিনাজপুর।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86150" y="1085852"/>
            <a:ext cx="1828800" cy="7848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500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9859E76-7ED0-4DA3-8C99-5D470C4A04CC}"/>
              </a:ext>
            </a:extLst>
          </p:cNvPr>
          <p:cNvSpPr/>
          <p:nvPr/>
        </p:nvSpPr>
        <p:spPr>
          <a:xfrm>
            <a:off x="35858" y="0"/>
            <a:ext cx="9072284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/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7151BF02-20BE-43FF-B1D5-17FB9F928FE2}"/>
              </a:ext>
            </a:extLst>
          </p:cNvPr>
          <p:cNvSpPr txBox="1">
            <a:spLocks/>
          </p:cNvSpPr>
          <p:nvPr/>
        </p:nvSpPr>
        <p:spPr>
          <a:xfrm>
            <a:off x="676501" y="2397260"/>
            <a:ext cx="4775578" cy="33373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dirty="0">
                <a:latin typeface="NikoshBAN" pitchFamily="2" charset="0"/>
                <a:cs typeface="NikoshBAN" pitchFamily="2" charset="0"/>
              </a:rPr>
              <a:t>শেণীঃ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endParaRPr lang="bn-BD" dirty="0">
              <a:latin typeface="NikoshBAN" pitchFamily="2" charset="0"/>
              <a:cs typeface="NikoshBAN" pitchFamily="2" charset="0"/>
            </a:endParaRPr>
          </a:p>
          <a:p>
            <a:r>
              <a:rPr lang="bn-BD" dirty="0">
                <a:latin typeface="NikoshBAN" pitchFamily="2" charset="0"/>
                <a:cs typeface="NikoshBAN" pitchFamily="2" charset="0"/>
              </a:rPr>
              <a:t>বিষয়ঃ বাংলা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বিশ্বপরিচয়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endParaRPr lang="bn-BD" dirty="0">
              <a:latin typeface="NikoshBAN" pitchFamily="2" charset="0"/>
              <a:cs typeface="NikoshBAN" pitchFamily="2" charset="0"/>
            </a:endParaRPr>
          </a:p>
          <a:p>
            <a:r>
              <a:rPr lang="bn-BD" dirty="0">
                <a:latin typeface="NikoshBAN" pitchFamily="2" charset="0"/>
                <a:cs typeface="NikoshBAN" pitchFamily="2" charset="0"/>
              </a:rPr>
              <a:t>শিরোনামঃ এলাকার উন্নয়ন কর্মকান্ড </a:t>
            </a:r>
          </a:p>
          <a:p>
            <a:r>
              <a:rPr lang="bn-BD" dirty="0">
                <a:latin typeface="NikoshBAN" pitchFamily="2" charset="0"/>
                <a:cs typeface="NikoshBAN" pitchFamily="2" charset="0"/>
              </a:rPr>
              <a:t>পাঠ্যাংশঃ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গ্রামাঞ্চল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38207F-E21B-4A3F-8DC0-9B8D4399D8AB}"/>
              </a:ext>
            </a:extLst>
          </p:cNvPr>
          <p:cNvSpPr/>
          <p:nvPr/>
        </p:nvSpPr>
        <p:spPr>
          <a:xfrm>
            <a:off x="1657350" y="828089"/>
            <a:ext cx="5486400" cy="130035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8000" b="1" dirty="0" err="1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</a:rPr>
              <a:t>পাঠ</a:t>
            </a:r>
            <a:r>
              <a:rPr lang="en-US" sz="6000" b="1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8000" b="1" dirty="0" err="1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</a:rPr>
              <a:t>পরিচিতি</a:t>
            </a:r>
            <a:r>
              <a:rPr lang="en-US" sz="6000" b="1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AC234B0-DB41-411B-9B8D-F2E2783250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68291" y="2274089"/>
            <a:ext cx="2628900" cy="346049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12F1059-F124-4863-A54F-47B0E70E42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2400" y="4011"/>
            <a:ext cx="9296400" cy="6890084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3B192C2-00C0-47A5-BC32-174440E04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4201"/>
            <a:ext cx="8229600" cy="62035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832245-F011-4EE5-B775-A7E353B62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0710"/>
            <a:ext cx="9143999" cy="68949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3676" y="808260"/>
            <a:ext cx="2971800" cy="857250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6600" dirty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438400"/>
            <a:ext cx="7391400" cy="2449169"/>
          </a:xfrm>
          <a:blipFill>
            <a:blip r:embed="rId4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    ৯.১.১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এলাকার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উন্নয়ন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মুলক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    ৯.১.২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যথা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অংশগ্রহন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216676" y="1676400"/>
            <a:ext cx="685800" cy="6013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457200"/>
            <a:ext cx="8077200" cy="6003324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5DA3FF2-C7A9-45F0-AFDB-95E95E8E4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86" y="-5546"/>
            <a:ext cx="9148485" cy="68635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B246BF-6F31-42DB-804E-8322E91493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42" y="228599"/>
            <a:ext cx="2625258" cy="16189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B25642-6C35-4A9C-B9AA-CAC4505F12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391" y="228259"/>
            <a:ext cx="2625809" cy="1619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FFC846-E559-4E88-936E-E39D84D9FE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475" y="228259"/>
            <a:ext cx="2828925" cy="16192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354F7ED-5020-4154-9DFF-E6D63AD30F7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7" b="8817"/>
          <a:stretch/>
        </p:blipFill>
        <p:spPr>
          <a:xfrm>
            <a:off x="228600" y="2286000"/>
            <a:ext cx="2667000" cy="17201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E35200-6529-4759-A8D8-23D534B319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455" y="2236875"/>
            <a:ext cx="2601746" cy="17201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FE4F10F-EE4B-4A12-824A-2376DFC130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255" y="2209800"/>
            <a:ext cx="2754145" cy="17212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A9FB3E4-ED9B-40E3-8D01-C23C1707E48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02" y="4448674"/>
            <a:ext cx="2667001" cy="187592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DDEEFB9-1E8E-442D-8A47-834B5ED7350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013" y="4444662"/>
            <a:ext cx="2667002" cy="18759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FCDB1EC-4956-4812-85BD-A516EF8F555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696" y="4444661"/>
            <a:ext cx="2816704" cy="18759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9200" y="2562611"/>
            <a:ext cx="6021764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এলাকার উন্নয়ন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E063E1-0689-4844-B2DF-0E8EC2D171B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381000" y="-228600"/>
            <a:ext cx="9753599" cy="72389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BE7FBC-E2CC-442B-9822-F5A3E4FA3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27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1" y="544583"/>
            <a:ext cx="8077199" cy="1051322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5400" b="1" dirty="0">
                <a:latin typeface="NikoshBAN" pitchFamily="2" charset="0"/>
                <a:cs typeface="NikoshBAN" pitchFamily="2" charset="0"/>
              </a:rPr>
              <a:t>একটি উন্নত গ্রাম এলাকা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1595905"/>
            <a:ext cx="8077200" cy="4728695"/>
          </a:xfrm>
          <a:ln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096" y="990600"/>
            <a:ext cx="4254359" cy="3384332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19B37DF-944A-48AF-B3E4-4B3B5F7F35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656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12B345F-359D-4B44-90E8-E29F035A4107}"/>
              </a:ext>
            </a:extLst>
          </p:cNvPr>
          <p:cNvSpPr/>
          <p:nvPr/>
        </p:nvSpPr>
        <p:spPr>
          <a:xfrm>
            <a:off x="1981200" y="275574"/>
            <a:ext cx="6572250" cy="715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গ্রামে</a:t>
            </a:r>
            <a:r>
              <a:rPr lang="en-US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8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যে</a:t>
            </a:r>
            <a:r>
              <a:rPr lang="en-US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8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সুযোগ-সুবিধা</a:t>
            </a:r>
            <a:r>
              <a:rPr lang="en-US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8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প্রয়োজন</a:t>
            </a:r>
            <a:r>
              <a:rPr lang="en-US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3776" y="5111616"/>
            <a:ext cx="3326447" cy="50783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err="1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7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latin typeface="NikoshBAN" pitchFamily="2" charset="0"/>
                <a:cs typeface="NikoshBAN" pitchFamily="2" charset="0"/>
              </a:rPr>
              <a:t>প্রতিষ্ঠান</a:t>
            </a:r>
            <a:endParaRPr lang="en-US" sz="27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0223" y="1904999"/>
            <a:ext cx="4548782" cy="371444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520C96-CEEC-4E56-95B3-5B019B509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26" y="-59688"/>
            <a:ext cx="9144000" cy="69176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6" y="1448248"/>
            <a:ext cx="4807295" cy="3657151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12B345F-359D-4B44-90E8-E29F035A4107}"/>
              </a:ext>
            </a:extLst>
          </p:cNvPr>
          <p:cNvSpPr/>
          <p:nvPr/>
        </p:nvSpPr>
        <p:spPr>
          <a:xfrm>
            <a:off x="1806101" y="262611"/>
            <a:ext cx="588645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গ্রামে</a:t>
            </a:r>
            <a:r>
              <a:rPr lang="en-US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যে</a:t>
            </a:r>
            <a:r>
              <a:rPr lang="en-US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সুযোগ-সুবিধা</a:t>
            </a:r>
            <a:r>
              <a:rPr lang="en-US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প্রয়োজন</a:t>
            </a:r>
            <a:r>
              <a:rPr lang="en-US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49710" y="5915577"/>
            <a:ext cx="3994625" cy="70788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স্বাস্থ্যসেবা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প্রতিষ্ঠান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4" b="7311"/>
          <a:stretch/>
        </p:blipFill>
        <p:spPr>
          <a:xfrm>
            <a:off x="4813921" y="1447800"/>
            <a:ext cx="3923744" cy="365715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4322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</TotalTime>
  <Words>333</Words>
  <Application>Microsoft Office PowerPoint</Application>
  <PresentationFormat>On-screen Show (4:3)</PresentationFormat>
  <Paragraphs>91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NikoshBAN</vt:lpstr>
      <vt:lpstr>Office Theme</vt:lpstr>
      <vt:lpstr>সবাইকে শুভেচ্ছা</vt:lpstr>
      <vt:lpstr>মোঃ আব্দুল ওয়াজেদ </vt:lpstr>
      <vt:lpstr>PowerPoint Presentation</vt:lpstr>
      <vt:lpstr>শিখনফল </vt:lpstr>
      <vt:lpstr>PowerPoint Presentation</vt:lpstr>
      <vt:lpstr>PowerPoint Presentation</vt:lpstr>
      <vt:lpstr>একটি উন্নত গ্রাম এলাকা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পাঠের সাথে সংযোগ স্থাপন। পৃষ্ঠা নং-৫৩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</dc:title>
  <dc:creator>Arif</dc:creator>
  <cp:lastModifiedBy>Md. Abdul Wazed</cp:lastModifiedBy>
  <cp:revision>121</cp:revision>
  <dcterms:created xsi:type="dcterms:W3CDTF">2006-08-16T00:00:00Z</dcterms:created>
  <dcterms:modified xsi:type="dcterms:W3CDTF">2020-10-24T08:34:38Z</dcterms:modified>
</cp:coreProperties>
</file>