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258"/>
            <a:ext cx="8572498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1380765"/>
            <a:ext cx="3553200" cy="192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96268"/>
            <a:ext cx="3662058" cy="185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98" y="4068229"/>
            <a:ext cx="4002177" cy="185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6800" y="257230"/>
            <a:ext cx="830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আরোও কয়েক ধরনের শ্রমজীবী মানুষ দেখি যারা তাদের শ্রমদিয়ে আমাদের সহযোগিতা করে।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870" y="6107460"/>
            <a:ext cx="184331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37" y="6116335"/>
            <a:ext cx="184331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মুচি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928" y="3392175"/>
            <a:ext cx="1843314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দিনমজুর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3610" y="3412437"/>
            <a:ext cx="183731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ইটভাটা শ্রমিক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" t="1074" r="10480" b="-1074"/>
          <a:stretch/>
        </p:blipFill>
        <p:spPr>
          <a:xfrm>
            <a:off x="4731091" y="1331280"/>
            <a:ext cx="4002177" cy="1895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5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/>
          <a:stretch/>
        </p:blipFill>
        <p:spPr>
          <a:xfrm>
            <a:off x="165023" y="1079507"/>
            <a:ext cx="2756009" cy="23494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81" y="1079507"/>
            <a:ext cx="2870525" cy="21981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6" y="3886200"/>
            <a:ext cx="2756009" cy="2286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26" y="3876368"/>
            <a:ext cx="2870525" cy="22958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3238456" y="1079507"/>
            <a:ext cx="2424924" cy="452431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আরোও বিভিন্ন পেশার শ্রমিক আছে যারা তাদের শ্রম দিয়ে আমাদের প্রতিনিয়ত আমাদের দৈনন্দিন কাজকে আরোও সহজ করে দিচ্ছে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68635"/>
            <a:ext cx="67818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বিশ্বপরিচয় বইয়ের ৩২নং পৃষ্ঠা বের কর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8" y="5678787"/>
            <a:ext cx="79248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নিচু স্বরে পড় প্রয়োজনে পাশের জনের সহযোগিতা নাও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4120" y="1942514"/>
            <a:ext cx="2510972" cy="3095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42" t="-6854" r="-5932" b="-388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0" y="1947430"/>
            <a:ext cx="4604920" cy="309502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681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53" y="2391533"/>
            <a:ext cx="8331199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কর্মরত যারা শ্রমিক আছে তারা কী ধরনের কাজ করে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867" y="3282908"/>
            <a:ext cx="3555999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বহন, নির্মান নাকি অন্য কিছু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942" y="4177649"/>
            <a:ext cx="685074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পুরুষের সাথে নারীরাও অংশগ্রহণ করেন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0" y="2354410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2072" y="3167391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8390" y="4224115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9800" y="442069"/>
            <a:ext cx="3947886" cy="875777"/>
            <a:chOff x="595086" y="552211"/>
            <a:chExt cx="3947886" cy="875777"/>
          </a:xfrm>
        </p:grpSpPr>
        <p:sp>
          <p:nvSpPr>
            <p:cNvPr id="12" name="TextBox 1"/>
            <p:cNvSpPr txBox="1"/>
            <p:nvPr/>
          </p:nvSpPr>
          <p:spPr>
            <a:xfrm>
              <a:off x="1139370" y="623883"/>
              <a:ext cx="2714173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prstTxWarp prst="textDeflat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 উত্তর বলি 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5086" y="552321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0229" y="564516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5372" y="564516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30515" y="552211"/>
              <a:ext cx="3512457" cy="8634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TextBox 15"/>
          <p:cNvSpPr txBox="1"/>
          <p:nvPr/>
        </p:nvSpPr>
        <p:spPr>
          <a:xfrm>
            <a:off x="796529" y="5334000"/>
            <a:ext cx="5907314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পেশাগুলো আমাদের জন্য কেন প্রয়োজন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8390" y="5264930"/>
            <a:ext cx="544287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094" y="870652"/>
            <a:ext cx="3831771" cy="1384995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পেশাগুলো সম্পর্কে আলোচনা কর ও নিচের ছকটি নোট বুকে লিখে তা পূরণ করো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9" y="3006247"/>
            <a:ext cx="8763777" cy="25952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99239"/>
            <a:ext cx="3170903" cy="1634159"/>
            <a:chOff x="507998" y="290284"/>
            <a:chExt cx="3701144" cy="863877"/>
          </a:xfrm>
        </p:grpSpPr>
        <p:sp>
          <p:nvSpPr>
            <p:cNvPr id="6" name="TextBox 1"/>
            <p:cNvSpPr txBox="1"/>
            <p:nvPr/>
          </p:nvSpPr>
          <p:spPr>
            <a:xfrm>
              <a:off x="856341" y="333827"/>
              <a:ext cx="2656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7998" y="290284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24113" y="290284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0228" y="290284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6341" y="297633"/>
              <a:ext cx="3352801" cy="85652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3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990600" y="3124200"/>
            <a:ext cx="6805932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 চিন্তা করে বের কর কোন পেশায় কাজ করা সবচেয়ে কঠিন এবং কেন কঠিন তা শ্রেনিতে উপস্থাপন কর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7421" y="1076392"/>
            <a:ext cx="2972289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685800"/>
            <a:ext cx="20574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75438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87CF9-E514-4E19-B698-924CDB622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8234" r="18134" b="11002"/>
          <a:stretch/>
        </p:blipFill>
        <p:spPr>
          <a:xfrm>
            <a:off x="1940599" y="1928868"/>
            <a:ext cx="5262801" cy="3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0" y="419101"/>
            <a:ext cx="86080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1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3047998" y="418377"/>
            <a:ext cx="2895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উপস্থাপনায়: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1333498" y="3733800"/>
            <a:ext cx="6324600" cy="2554545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418376"/>
            <a:ext cx="803194" cy="5857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188401" y="228599"/>
            <a:ext cx="803194" cy="6047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46" y="1523556"/>
            <a:ext cx="1843994" cy="2028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06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504371"/>
            <a:ext cx="7808686" cy="584925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৭, </a:t>
            </a:r>
            <a:endParaRPr lang="bn-IN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24/১০/২০২০খ্রী. </a:t>
            </a:r>
            <a:endParaRPr lang="en-US" sz="40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062516"/>
            <a:ext cx="1981200" cy="2362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96" t="-2655" r="-5825" b="-265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60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295400"/>
            <a:ext cx="624840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0939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23456"/>
            <a:ext cx="2285999" cy="20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398" y="643993"/>
            <a:ext cx="7162800" cy="12885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3941" y="2411195"/>
            <a:ext cx="4761712" cy="2254866"/>
            <a:chOff x="1923941" y="2411195"/>
            <a:chExt cx="4761712" cy="2254866"/>
          </a:xfrm>
        </p:grpSpPr>
        <p:sp>
          <p:nvSpPr>
            <p:cNvPr id="4" name="Rounded Rectangle 3"/>
            <p:cNvSpPr/>
            <p:nvPr/>
          </p:nvSpPr>
          <p:spPr>
            <a:xfrm>
              <a:off x="2286000" y="2532461"/>
              <a:ext cx="3976914" cy="2133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শ্রমজীবী 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98" b="99341" l="4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360">
              <a:off x="1923941" y="2411195"/>
              <a:ext cx="1789548" cy="20356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5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03001">
              <a:off x="4753415" y="2620672"/>
              <a:ext cx="1730874" cy="213360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22090"/>
          <a:stretch/>
        </p:blipFill>
        <p:spPr>
          <a:xfrm>
            <a:off x="1016835" y="2111050"/>
            <a:ext cx="6515243" cy="45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907" y="2211073"/>
            <a:ext cx="8609781" cy="3062514"/>
            <a:chOff x="1756229" y="2525486"/>
            <a:chExt cx="9506858" cy="3062514"/>
          </a:xfrm>
        </p:grpSpPr>
        <p:sp>
          <p:nvSpPr>
            <p:cNvPr id="10" name="TextBox 2"/>
            <p:cNvSpPr txBox="1"/>
            <p:nvPr/>
          </p:nvSpPr>
          <p:spPr>
            <a:xfrm>
              <a:off x="1756229" y="2725678"/>
              <a:ext cx="937622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৬.২.১- সমাজের সকল পেশাজীবীর অবদান বর্ণনা করতে পারবে ।</a:t>
              </a:r>
            </a:p>
            <a:p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৬.২.২- বিভিন্ন পেশাজীবীর গুরুত্ব বলতে পারবে ।</a:t>
              </a:r>
            </a:p>
            <a:p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৬.৩.১- নিজ হাতে কাজ করার গুরুত্ব উল্লেখ করতে পারবে । </a:t>
              </a:r>
              <a:endPara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6.3.2-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পেশাজীবীর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6229" y="2525486"/>
              <a:ext cx="9506858" cy="30625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2743200" y="591091"/>
            <a:ext cx="3004457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1957"/>
            <a:ext cx="3611168" cy="24014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1"/>
          <p:cNvSpPr txBox="1"/>
          <p:nvPr/>
        </p:nvSpPr>
        <p:spPr>
          <a:xfrm>
            <a:off x="1108101" y="437645"/>
            <a:ext cx="6629400" cy="646331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পর্যবেক্ষন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262784" y="4489074"/>
            <a:ext cx="4114800" cy="646331"/>
          </a:xfrm>
          <a:prstGeom prst="rect">
            <a:avLst/>
          </a:prstGeom>
          <a:solidFill>
            <a:srgbClr val="00206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57200" y="5631570"/>
            <a:ext cx="7765027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 শ্রমিকদের দেখা যাচ্ছে।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দীর্ঘ সময় কাজ করে রপ্তানীর জন্য পোষাক তৈরি করে।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69" y="1567850"/>
            <a:ext cx="3687264" cy="2449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33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9466" r="29148" b="11227"/>
          <a:stretch/>
        </p:blipFill>
        <p:spPr>
          <a:xfrm>
            <a:off x="291258" y="1635934"/>
            <a:ext cx="2672040" cy="2887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2790962" y="4845108"/>
            <a:ext cx="325299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782126" y="312040"/>
            <a:ext cx="3200651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224201" y="1051159"/>
            <a:ext cx="238651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কী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945421" y="5494243"/>
            <a:ext cx="667821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কর্মী বিদ্যালয়,অফিস, হাসপাতাল , এবং রাস্তা পরিস্কার করে পরিচ্ছন্ন ও নিরাপদ রাখেন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61" y="1639819"/>
            <a:ext cx="2569352" cy="2918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13557" r="31779" b="20572"/>
          <a:stretch/>
        </p:blipFill>
        <p:spPr>
          <a:xfrm>
            <a:off x="3211911" y="1695299"/>
            <a:ext cx="2543084" cy="2887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2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066798" y="-1219199"/>
            <a:ext cx="6858001" cy="9296399"/>
          </a:xfrm>
          <a:prstGeom prst="frame">
            <a:avLst>
              <a:gd name="adj1" fmla="val 2122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5817924" y="1121598"/>
            <a:ext cx="3174172" cy="20293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2796"/>
          <a:stretch/>
        </p:blipFill>
        <p:spPr>
          <a:xfrm>
            <a:off x="383421" y="1209563"/>
            <a:ext cx="3159658" cy="18904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>
          <a:xfrm>
            <a:off x="3078320" y="3387276"/>
            <a:ext cx="3193837" cy="17764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68225" y="304318"/>
            <a:ext cx="6874502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যাদের দেখছি তারা কী জাতীয় শ্রমিক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8438" y="1655156"/>
            <a:ext cx="1503237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225" y="5556738"/>
            <a:ext cx="701402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স্থান থেকে অন্য স্থানে চলাচল ও মালামাল পরিবহনের জন্য পরিবহন শ্রমিকরা আমাদের সহযোগিতা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319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2006-08-16T00:00:00Z</dcterms:created>
  <dcterms:modified xsi:type="dcterms:W3CDTF">2020-10-24T04:56:56Z</dcterms:modified>
</cp:coreProperties>
</file>