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0" r:id="rId4"/>
    <p:sldId id="261" r:id="rId5"/>
    <p:sldId id="262" r:id="rId6"/>
    <p:sldId id="265" r:id="rId7"/>
    <p:sldId id="263" r:id="rId8"/>
    <p:sldId id="264" r:id="rId9"/>
    <p:sldId id="266" r:id="rId10"/>
    <p:sldId id="267" r:id="rId11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1194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81D6C-1A6F-40B4-8F60-E8462FF19BA8}" type="datetimeFigureOut">
              <a:rPr lang="en-GB" smtClean="0"/>
              <a:t>23/10/2020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F3476-68E4-4B59-9A63-4D9A9BB344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6640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81D6C-1A6F-40B4-8F60-E8462FF19BA8}" type="datetimeFigureOut">
              <a:rPr lang="en-GB" smtClean="0"/>
              <a:t>23/10/2020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F3476-68E4-4B59-9A63-4D9A9BB344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8910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81D6C-1A6F-40B4-8F60-E8462FF19BA8}" type="datetimeFigureOut">
              <a:rPr lang="en-GB" smtClean="0"/>
              <a:t>23/10/2020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F3476-68E4-4B59-9A63-4D9A9BB344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0024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81D6C-1A6F-40B4-8F60-E8462FF19BA8}" type="datetimeFigureOut">
              <a:rPr lang="en-GB" smtClean="0"/>
              <a:t>23/10/2020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F3476-68E4-4B59-9A63-4D9A9BB344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1007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81D6C-1A6F-40B4-8F60-E8462FF19BA8}" type="datetimeFigureOut">
              <a:rPr lang="en-GB" smtClean="0"/>
              <a:t>23/10/2020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F3476-68E4-4B59-9A63-4D9A9BB344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573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81D6C-1A6F-40B4-8F60-E8462FF19BA8}" type="datetimeFigureOut">
              <a:rPr lang="en-GB" smtClean="0"/>
              <a:t>23/10/2020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F3476-68E4-4B59-9A63-4D9A9BB344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6784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81D6C-1A6F-40B4-8F60-E8462FF19BA8}" type="datetimeFigureOut">
              <a:rPr lang="en-GB" smtClean="0"/>
              <a:t>23/10/2020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F3476-68E4-4B59-9A63-4D9A9BB344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5840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81D6C-1A6F-40B4-8F60-E8462FF19BA8}" type="datetimeFigureOut">
              <a:rPr lang="en-GB" smtClean="0"/>
              <a:t>23/10/2020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F3476-68E4-4B59-9A63-4D9A9BB344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2987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81D6C-1A6F-40B4-8F60-E8462FF19BA8}" type="datetimeFigureOut">
              <a:rPr lang="en-GB" smtClean="0"/>
              <a:t>23/10/2020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F3476-68E4-4B59-9A63-4D9A9BB344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2825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81D6C-1A6F-40B4-8F60-E8462FF19BA8}" type="datetimeFigureOut">
              <a:rPr lang="en-GB" smtClean="0"/>
              <a:t>23/10/2020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F3476-68E4-4B59-9A63-4D9A9BB344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5328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81D6C-1A6F-40B4-8F60-E8462FF19BA8}" type="datetimeFigureOut">
              <a:rPr lang="en-GB" smtClean="0"/>
              <a:t>23/10/2020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F3476-68E4-4B59-9A63-4D9A9BB344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7227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81D6C-1A6F-40B4-8F60-E8462FF19BA8}" type="datetimeFigureOut">
              <a:rPr lang="en-GB" smtClean="0"/>
              <a:t>23/10/2020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2F3476-68E4-4B59-9A63-4D9A9BB344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5626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2" y="76200"/>
            <a:ext cx="8915399" cy="67818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733801" y="2"/>
            <a:ext cx="2819399" cy="120032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7200" dirty="0" err="1"/>
              <a:t>স্বাগতম</a:t>
            </a:r>
            <a:endParaRPr lang="en-US" sz="7200" dirty="0"/>
          </a:p>
        </p:txBody>
      </p:sp>
    </p:spTree>
  </p:cSld>
  <p:clrMapOvr>
    <a:masterClrMapping/>
  </p:clrMapOvr>
  <p:transition>
    <p:sndAc>
      <p:stSnd>
        <p:snd r:embed="rId2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j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1" y="0"/>
            <a:ext cx="9143999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209800" y="2279810"/>
            <a:ext cx="3728906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800" dirty="0" err="1">
                <a:solidFill>
                  <a:srgbClr val="FF0000"/>
                </a:solidFill>
              </a:rPr>
              <a:t>ধন্যবাদ</a:t>
            </a:r>
            <a:endParaRPr lang="en-US" sz="13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752" y="457200"/>
            <a:ext cx="8004048" cy="841248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 err="1">
                <a:solidFill>
                  <a:srgbClr val="00B0F0"/>
                </a:solidFill>
              </a:rPr>
              <a:t>শিক্ষক</a:t>
            </a:r>
            <a:r>
              <a:rPr lang="en-US" dirty="0">
                <a:solidFill>
                  <a:srgbClr val="00B0F0"/>
                </a:solidFill>
              </a:rPr>
              <a:t> </a:t>
            </a:r>
            <a:r>
              <a:rPr lang="en-US" dirty="0" err="1">
                <a:solidFill>
                  <a:srgbClr val="00B0F0"/>
                </a:solidFill>
              </a:rPr>
              <a:t>পরিচিতি</a:t>
            </a:r>
            <a:br>
              <a:rPr lang="en-US" dirty="0"/>
            </a:br>
            <a:br>
              <a:rPr lang="en-US" dirty="0"/>
            </a:br>
            <a:r>
              <a:rPr lang="en-US" dirty="0" err="1">
                <a:solidFill>
                  <a:srgbClr val="FF0000"/>
                </a:solidFill>
              </a:rPr>
              <a:t>কামরুজ্জামান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 err="1">
                <a:solidFill>
                  <a:srgbClr val="FF0000"/>
                </a:solidFill>
              </a:rPr>
              <a:t>সহকারী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শিক্ষক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 err="1">
                <a:solidFill>
                  <a:srgbClr val="FF0000"/>
                </a:solidFill>
              </a:rPr>
              <a:t>পশ্চিম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ছাতনাই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সঃপ্রাঃবিঃ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 err="1">
                <a:solidFill>
                  <a:srgbClr val="FF0000"/>
                </a:solidFill>
              </a:rPr>
              <a:t>ডিমলা,নীলফামারি</a:t>
            </a:r>
            <a:r>
              <a:rPr lang="en-US" dirty="0">
                <a:solidFill>
                  <a:srgbClr val="FF0000"/>
                </a:solidFill>
              </a:rPr>
              <a:t>।</a:t>
            </a:r>
            <a:br>
              <a:rPr lang="en-US" dirty="0">
                <a:solidFill>
                  <a:srgbClr val="FFFF00"/>
                </a:solidFill>
              </a:rPr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Alternate Process 1"/>
          <p:cNvSpPr/>
          <p:nvPr/>
        </p:nvSpPr>
        <p:spPr>
          <a:xfrm>
            <a:off x="1219200" y="381000"/>
            <a:ext cx="5486400" cy="266700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600" dirty="0" err="1">
                <a:solidFill>
                  <a:srgbClr val="00B050"/>
                </a:solidFill>
              </a:rPr>
              <a:t>শিক্ষাক্রম</a:t>
            </a:r>
            <a:r>
              <a:rPr lang="en-US" sz="6600" dirty="0">
                <a:solidFill>
                  <a:srgbClr val="00B050"/>
                </a:solidFill>
              </a:rPr>
              <a:t>  </a:t>
            </a:r>
            <a:r>
              <a:rPr lang="en-US" sz="6600" dirty="0" err="1">
                <a:solidFill>
                  <a:srgbClr val="00B050"/>
                </a:solidFill>
              </a:rPr>
              <a:t>প্রনয়ণ</a:t>
            </a:r>
            <a:r>
              <a:rPr lang="en-US" sz="6600" dirty="0">
                <a:solidFill>
                  <a:srgbClr val="00B050"/>
                </a:solidFill>
              </a:rPr>
              <a:t>   </a:t>
            </a:r>
            <a:r>
              <a:rPr lang="en-US" sz="6600" dirty="0" err="1">
                <a:solidFill>
                  <a:srgbClr val="00B050"/>
                </a:solidFill>
              </a:rPr>
              <a:t>প্রক্রিয়া</a:t>
            </a:r>
            <a:r>
              <a:rPr lang="en-US" sz="6600" dirty="0">
                <a:solidFill>
                  <a:srgbClr val="00B050"/>
                </a:solidFill>
              </a:rPr>
              <a:t> </a:t>
            </a:r>
          </a:p>
        </p:txBody>
      </p:sp>
      <p:pic>
        <p:nvPicPr>
          <p:cNvPr id="3" name="Picture 2" descr="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3352800"/>
            <a:ext cx="5334000" cy="33528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685800" y="609600"/>
            <a:ext cx="3733800" cy="1447800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>
                <a:solidFill>
                  <a:srgbClr val="FFFF00"/>
                </a:solidFill>
              </a:rPr>
              <a:t>শিক্ষাক্রম</a:t>
            </a:r>
            <a:endParaRPr lang="en-US" sz="5400" dirty="0">
              <a:solidFill>
                <a:srgbClr val="FFFF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2667000"/>
            <a:ext cx="8763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/>
              <a:t>একটি</a:t>
            </a:r>
            <a:r>
              <a:rPr lang="en-US" sz="4000" dirty="0"/>
              <a:t> </a:t>
            </a:r>
            <a:r>
              <a:rPr lang="en-US" sz="4000" dirty="0" err="1"/>
              <a:t>নির্দিষ্ট</a:t>
            </a:r>
            <a:r>
              <a:rPr lang="en-US" sz="4000" dirty="0"/>
              <a:t> </a:t>
            </a:r>
            <a:r>
              <a:rPr lang="en-US" sz="4000" dirty="0" err="1"/>
              <a:t>স্তরের</a:t>
            </a:r>
            <a:r>
              <a:rPr lang="en-US" sz="4000" dirty="0"/>
              <a:t> </a:t>
            </a:r>
            <a:r>
              <a:rPr lang="en-US" sz="4000" dirty="0" err="1"/>
              <a:t>শিক্ষাব্যবস্থার</a:t>
            </a:r>
            <a:r>
              <a:rPr lang="en-US" sz="4000" dirty="0"/>
              <a:t> </a:t>
            </a:r>
            <a:r>
              <a:rPr lang="en-US" sz="4000" dirty="0" err="1"/>
              <a:t>যাবতীয়</a:t>
            </a:r>
            <a:r>
              <a:rPr lang="en-US" sz="4000" dirty="0"/>
              <a:t> </a:t>
            </a:r>
            <a:r>
              <a:rPr lang="en-US" sz="4000" dirty="0" err="1"/>
              <a:t>বিষয়</a:t>
            </a:r>
            <a:r>
              <a:rPr lang="en-US" sz="4000" dirty="0"/>
              <a:t> </a:t>
            </a:r>
            <a:r>
              <a:rPr lang="en-US" sz="4000" dirty="0" err="1"/>
              <a:t>লিখিত</a:t>
            </a:r>
            <a:r>
              <a:rPr lang="en-US" sz="4000" dirty="0"/>
              <a:t> </a:t>
            </a:r>
            <a:r>
              <a:rPr lang="en-US" sz="4000" dirty="0" err="1"/>
              <a:t>দলিল,যা</a:t>
            </a:r>
            <a:r>
              <a:rPr lang="en-US" sz="4000" dirty="0"/>
              <a:t> </a:t>
            </a:r>
            <a:r>
              <a:rPr lang="en-US" sz="4000" dirty="0" err="1"/>
              <a:t>একটি</a:t>
            </a:r>
            <a:r>
              <a:rPr lang="en-US" sz="4000" dirty="0"/>
              <a:t> </a:t>
            </a:r>
            <a:r>
              <a:rPr lang="en-US" sz="4000" dirty="0" err="1"/>
              <a:t>দায়িত্বশীল</a:t>
            </a:r>
            <a:r>
              <a:rPr lang="en-US" sz="4000" dirty="0"/>
              <a:t> </a:t>
            </a:r>
            <a:r>
              <a:rPr lang="en-US" sz="4000" dirty="0" err="1"/>
              <a:t>সংস্থা</a:t>
            </a:r>
            <a:r>
              <a:rPr lang="en-US" sz="4000" dirty="0"/>
              <a:t> </a:t>
            </a:r>
          </a:p>
          <a:p>
            <a:r>
              <a:rPr lang="en-US" sz="4000" dirty="0" err="1"/>
              <a:t>কর্তৃক</a:t>
            </a:r>
            <a:r>
              <a:rPr lang="en-US" sz="4000" dirty="0"/>
              <a:t> </a:t>
            </a:r>
            <a:r>
              <a:rPr lang="en-US" sz="4000" dirty="0" err="1"/>
              <a:t>গৃহীত</a:t>
            </a:r>
            <a:r>
              <a:rPr lang="en-US" sz="4000" dirty="0"/>
              <a:t> </a:t>
            </a:r>
            <a:r>
              <a:rPr lang="en-US" sz="4000" dirty="0" err="1"/>
              <a:t>বা</a:t>
            </a:r>
            <a:r>
              <a:rPr lang="en-US" sz="4000" dirty="0"/>
              <a:t> </a:t>
            </a:r>
            <a:r>
              <a:rPr lang="en-US" sz="4000" dirty="0" err="1"/>
              <a:t>প্রণীত</a:t>
            </a:r>
            <a:r>
              <a:rPr lang="en-US" sz="4000" dirty="0"/>
              <a:t> </a:t>
            </a:r>
            <a:r>
              <a:rPr lang="en-US" sz="4000" dirty="0" err="1"/>
              <a:t>তাই</a:t>
            </a:r>
            <a:r>
              <a:rPr lang="en-US" sz="4000" dirty="0"/>
              <a:t> </a:t>
            </a:r>
            <a:r>
              <a:rPr lang="en-US" sz="4000" dirty="0" err="1"/>
              <a:t>শিক্ষাক্রম</a:t>
            </a:r>
            <a:r>
              <a:rPr lang="en-US" sz="4000" dirty="0"/>
              <a:t>।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Punched Tape 2"/>
          <p:cNvSpPr/>
          <p:nvPr/>
        </p:nvSpPr>
        <p:spPr>
          <a:xfrm>
            <a:off x="2286000" y="76200"/>
            <a:ext cx="3657600" cy="2133600"/>
          </a:xfrm>
          <a:prstGeom prst="flowChartPunchedTap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>
                <a:solidFill>
                  <a:srgbClr val="55270B"/>
                </a:solidFill>
              </a:rPr>
              <a:t>প্রাথমিক</a:t>
            </a:r>
            <a:r>
              <a:rPr lang="en-US" sz="4000" dirty="0">
                <a:solidFill>
                  <a:srgbClr val="55270B"/>
                </a:solidFill>
              </a:rPr>
              <a:t>  </a:t>
            </a:r>
            <a:r>
              <a:rPr lang="en-US" sz="4000" dirty="0" err="1">
                <a:solidFill>
                  <a:srgbClr val="55270B"/>
                </a:solidFill>
              </a:rPr>
              <a:t>শিক্ষার</a:t>
            </a:r>
            <a:r>
              <a:rPr lang="en-US" sz="4000" dirty="0">
                <a:solidFill>
                  <a:srgbClr val="55270B"/>
                </a:solidFill>
              </a:rPr>
              <a:t> </a:t>
            </a:r>
            <a:r>
              <a:rPr lang="en-US" sz="4000" dirty="0" err="1">
                <a:solidFill>
                  <a:srgbClr val="55270B"/>
                </a:solidFill>
              </a:rPr>
              <a:t>লক্ষ্য</a:t>
            </a:r>
            <a:endParaRPr lang="en-US" sz="4000" dirty="0">
              <a:solidFill>
                <a:srgbClr val="55270B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4400" y="2362200"/>
            <a:ext cx="8382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/>
              <a:t>শিশুর</a:t>
            </a:r>
            <a:r>
              <a:rPr lang="en-US" sz="4000" dirty="0"/>
              <a:t> </a:t>
            </a:r>
          </a:p>
          <a:p>
            <a:r>
              <a:rPr lang="en-US" sz="4000" dirty="0" err="1"/>
              <a:t>দৈহিক,মানসিক,নৈতিক,মানবিক,আধ্যাত্বিক</a:t>
            </a:r>
            <a:r>
              <a:rPr lang="en-US" sz="4000" dirty="0"/>
              <a:t>,</a:t>
            </a:r>
          </a:p>
          <a:p>
            <a:r>
              <a:rPr lang="en-US" sz="4000" dirty="0" err="1"/>
              <a:t>সামাজিক,নান্দনিক</a:t>
            </a:r>
            <a:r>
              <a:rPr lang="en-US" sz="4000" dirty="0"/>
              <a:t> ও </a:t>
            </a:r>
            <a:r>
              <a:rPr lang="en-US" sz="4000" dirty="0" err="1"/>
              <a:t>আবেগিক</a:t>
            </a:r>
            <a:r>
              <a:rPr lang="en-US" sz="4000" dirty="0"/>
              <a:t> </a:t>
            </a:r>
            <a:r>
              <a:rPr lang="en-US" sz="4000" dirty="0" err="1"/>
              <a:t>বিকাশ</a:t>
            </a:r>
            <a:r>
              <a:rPr lang="en-US" sz="4000" dirty="0"/>
              <a:t> </a:t>
            </a:r>
            <a:r>
              <a:rPr lang="en-US" sz="4000" dirty="0" err="1"/>
              <a:t>সাধন</a:t>
            </a:r>
            <a:r>
              <a:rPr lang="en-US" sz="4000" dirty="0"/>
              <a:t> </a:t>
            </a:r>
          </a:p>
          <a:p>
            <a:r>
              <a:rPr lang="en-US" sz="4000" dirty="0"/>
              <a:t>        </a:t>
            </a:r>
            <a:r>
              <a:rPr lang="en-US" sz="4000" dirty="0" err="1"/>
              <a:t>এবং</a:t>
            </a:r>
            <a:endParaRPr lang="en-US" sz="4000" dirty="0"/>
          </a:p>
          <a:p>
            <a:r>
              <a:rPr lang="en-US" sz="4000" dirty="0" err="1"/>
              <a:t>দেশাত্ববোধে,বিজ্ঞানমনস্কতায়,সৃজনশীলতায়</a:t>
            </a:r>
            <a:r>
              <a:rPr lang="en-US" sz="4000" dirty="0"/>
              <a:t> ও </a:t>
            </a:r>
            <a:r>
              <a:rPr lang="en-US" sz="4000" dirty="0" err="1"/>
              <a:t>উন্নত</a:t>
            </a:r>
            <a:r>
              <a:rPr lang="en-US" sz="4000" dirty="0"/>
              <a:t> </a:t>
            </a:r>
            <a:r>
              <a:rPr lang="en-US" sz="4000" dirty="0" err="1"/>
              <a:t>জীবনের</a:t>
            </a:r>
            <a:r>
              <a:rPr lang="en-US" sz="4000" dirty="0"/>
              <a:t> </a:t>
            </a:r>
            <a:r>
              <a:rPr lang="en-US" sz="4000" dirty="0" err="1"/>
              <a:t>স্বপ্নদর্শনে</a:t>
            </a:r>
            <a:r>
              <a:rPr lang="en-US" sz="4000" dirty="0"/>
              <a:t> </a:t>
            </a:r>
            <a:r>
              <a:rPr lang="en-US" sz="4000" dirty="0" err="1"/>
              <a:t>উদ্বুদ্ধ</a:t>
            </a:r>
            <a:r>
              <a:rPr lang="en-US" sz="4000" dirty="0"/>
              <a:t> </a:t>
            </a:r>
            <a:r>
              <a:rPr lang="en-US" sz="4000" dirty="0" err="1"/>
              <a:t>করা</a:t>
            </a:r>
            <a:r>
              <a:rPr lang="en-US" sz="4000" dirty="0"/>
              <a:t>।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eparation 1"/>
          <p:cNvSpPr/>
          <p:nvPr/>
        </p:nvSpPr>
        <p:spPr>
          <a:xfrm>
            <a:off x="457200" y="152400"/>
            <a:ext cx="6248400" cy="2286000"/>
          </a:xfrm>
          <a:prstGeom prst="flowChartPreparation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err="1">
                <a:solidFill>
                  <a:srgbClr val="FF0000"/>
                </a:solidFill>
              </a:rPr>
              <a:t>প্রাথমিক</a:t>
            </a:r>
            <a:r>
              <a:rPr lang="en-US" sz="4800" dirty="0">
                <a:solidFill>
                  <a:srgbClr val="FF0000"/>
                </a:solidFill>
              </a:rPr>
              <a:t>  </a:t>
            </a:r>
            <a:r>
              <a:rPr lang="en-US" sz="4800" dirty="0" err="1">
                <a:solidFill>
                  <a:srgbClr val="FF0000"/>
                </a:solidFill>
              </a:rPr>
              <a:t>শিক্ষার</a:t>
            </a:r>
            <a:r>
              <a:rPr lang="en-US" sz="4800" dirty="0">
                <a:solidFill>
                  <a:srgbClr val="FF0000"/>
                </a:solidFill>
              </a:rPr>
              <a:t>  </a:t>
            </a:r>
            <a:r>
              <a:rPr lang="en-US" sz="4800" dirty="0" err="1">
                <a:solidFill>
                  <a:srgbClr val="FF0000"/>
                </a:solidFill>
              </a:rPr>
              <a:t>উদ্দেশ্য</a:t>
            </a:r>
            <a:r>
              <a:rPr lang="en-US" sz="4800" dirty="0">
                <a:solidFill>
                  <a:srgbClr val="FF0000"/>
                </a:solidFill>
              </a:rPr>
              <a:t>  ১৩ </a:t>
            </a:r>
            <a:r>
              <a:rPr lang="en-US" sz="4800" dirty="0" err="1">
                <a:solidFill>
                  <a:srgbClr val="FF0000"/>
                </a:solidFill>
              </a:rPr>
              <a:t>টি</a:t>
            </a:r>
            <a:r>
              <a:rPr lang="en-US" sz="4800" dirty="0">
                <a:solidFill>
                  <a:srgbClr val="FF0000"/>
                </a:solidFill>
              </a:rPr>
              <a:t> </a:t>
            </a:r>
          </a:p>
        </p:txBody>
      </p:sp>
      <p:pic>
        <p:nvPicPr>
          <p:cNvPr id="5" name="Picture 4" descr="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2781300"/>
            <a:ext cx="7162800" cy="36957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gular Pentagon 1"/>
          <p:cNvSpPr/>
          <p:nvPr/>
        </p:nvSpPr>
        <p:spPr>
          <a:xfrm>
            <a:off x="2743200" y="685800"/>
            <a:ext cx="3200400" cy="1600200"/>
          </a:xfrm>
          <a:prstGeom prst="pentagon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>
                <a:solidFill>
                  <a:srgbClr val="FF0000"/>
                </a:solidFill>
              </a:rPr>
              <a:t>প্রান্তিক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যোগ্যতা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3163669"/>
            <a:ext cx="7924800" cy="193899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dirty="0">
                <a:latin typeface="Calibri" pitchFamily="34" charset="0"/>
                <a:cs typeface="Calibri" pitchFamily="34" charset="0"/>
              </a:rPr>
              <a:t>১ম </a:t>
            </a:r>
            <a:r>
              <a:rPr lang="en-US" sz="4000" dirty="0" err="1">
                <a:latin typeface="Calibri" pitchFamily="34" charset="0"/>
                <a:cs typeface="Calibri" pitchFamily="34" charset="0"/>
              </a:rPr>
              <a:t>শ্রেণি</a:t>
            </a:r>
            <a:r>
              <a:rPr lang="en-US" sz="4000" dirty="0">
                <a:latin typeface="Calibri" pitchFamily="34" charset="0"/>
                <a:cs typeface="Calibri" pitchFamily="34" charset="0"/>
              </a:rPr>
              <a:t>  </a:t>
            </a:r>
            <a:r>
              <a:rPr lang="en-US" sz="4000" dirty="0" err="1">
                <a:latin typeface="Calibri" pitchFamily="34" charset="0"/>
                <a:cs typeface="Calibri" pitchFamily="34" charset="0"/>
              </a:rPr>
              <a:t>থেকে</a:t>
            </a:r>
            <a:r>
              <a:rPr lang="en-US" sz="4000" dirty="0">
                <a:latin typeface="Calibri" pitchFamily="34" charset="0"/>
                <a:cs typeface="Calibri" pitchFamily="34" charset="0"/>
              </a:rPr>
              <a:t> ৫ম </a:t>
            </a:r>
            <a:r>
              <a:rPr lang="en-US" sz="4000" dirty="0" err="1">
                <a:latin typeface="Calibri" pitchFamily="34" charset="0"/>
                <a:cs typeface="Calibri" pitchFamily="34" charset="0"/>
              </a:rPr>
              <a:t>শ্রেণি</a:t>
            </a:r>
            <a:r>
              <a:rPr lang="en-US" sz="4000" dirty="0">
                <a:latin typeface="Calibri" pitchFamily="34" charset="0"/>
                <a:cs typeface="Calibri" pitchFamily="34" charset="0"/>
              </a:rPr>
              <a:t>  </a:t>
            </a:r>
            <a:r>
              <a:rPr lang="en-US" sz="4000" dirty="0" err="1">
                <a:latin typeface="Calibri" pitchFamily="34" charset="0"/>
                <a:cs typeface="Calibri" pitchFamily="34" charset="0"/>
              </a:rPr>
              <a:t>পর্যন্ত</a:t>
            </a:r>
            <a:r>
              <a:rPr lang="en-US" sz="4000" dirty="0">
                <a:latin typeface="Calibri" pitchFamily="34" charset="0"/>
                <a:cs typeface="Calibri" pitchFamily="34" charset="0"/>
              </a:rPr>
              <a:t>  </a:t>
            </a:r>
            <a:r>
              <a:rPr lang="en-US" sz="4000" dirty="0" err="1">
                <a:latin typeface="Calibri" pitchFamily="34" charset="0"/>
                <a:cs typeface="Calibri" pitchFamily="34" charset="0"/>
              </a:rPr>
              <a:t>পড়াশুনা</a:t>
            </a:r>
            <a:r>
              <a:rPr lang="en-US" sz="4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4000" dirty="0" err="1">
                <a:latin typeface="Calibri" pitchFamily="34" charset="0"/>
                <a:cs typeface="Calibri" pitchFamily="34" charset="0"/>
              </a:rPr>
              <a:t>করে</a:t>
            </a:r>
            <a:r>
              <a:rPr lang="en-US" sz="4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4000" dirty="0" err="1">
                <a:latin typeface="Calibri" pitchFamily="34" charset="0"/>
                <a:cs typeface="Calibri" pitchFamily="34" charset="0"/>
              </a:rPr>
              <a:t>শিক্ষার্থী</a:t>
            </a:r>
            <a:r>
              <a:rPr lang="en-US" sz="4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4000" dirty="0" err="1">
                <a:latin typeface="Calibri" pitchFamily="34" charset="0"/>
                <a:cs typeface="Calibri" pitchFamily="34" charset="0"/>
              </a:rPr>
              <a:t>যেসব</a:t>
            </a:r>
            <a:r>
              <a:rPr lang="en-US" sz="4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4000" dirty="0" err="1">
                <a:latin typeface="Calibri" pitchFamily="34" charset="0"/>
                <a:cs typeface="Calibri" pitchFamily="34" charset="0"/>
              </a:rPr>
              <a:t>যোগ্যতা</a:t>
            </a:r>
            <a:r>
              <a:rPr lang="en-US" sz="4000" dirty="0">
                <a:latin typeface="Calibri" pitchFamily="34" charset="0"/>
                <a:cs typeface="Calibri" pitchFamily="34" charset="0"/>
              </a:rPr>
              <a:t>  </a:t>
            </a:r>
            <a:r>
              <a:rPr lang="en-US" sz="4000" dirty="0" err="1">
                <a:latin typeface="Calibri" pitchFamily="34" charset="0"/>
                <a:cs typeface="Calibri" pitchFamily="34" charset="0"/>
              </a:rPr>
              <a:t>অর্জন</a:t>
            </a:r>
            <a:r>
              <a:rPr lang="en-US" sz="4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4000" dirty="0" err="1">
                <a:latin typeface="Calibri" pitchFamily="34" charset="0"/>
                <a:cs typeface="Calibri" pitchFamily="34" charset="0"/>
              </a:rPr>
              <a:t>করে</a:t>
            </a:r>
            <a:r>
              <a:rPr lang="en-US" sz="4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4000" dirty="0" err="1">
                <a:latin typeface="Calibri" pitchFamily="34" charset="0"/>
                <a:cs typeface="Calibri" pitchFamily="34" charset="0"/>
              </a:rPr>
              <a:t>তাকে</a:t>
            </a:r>
            <a:r>
              <a:rPr lang="en-US" sz="4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4000" dirty="0" err="1">
                <a:latin typeface="Calibri" pitchFamily="34" charset="0"/>
                <a:cs typeface="Calibri" pitchFamily="34" charset="0"/>
              </a:rPr>
              <a:t>প্রান্তিক</a:t>
            </a:r>
            <a:r>
              <a:rPr lang="en-US" sz="4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4000" dirty="0" err="1">
                <a:latin typeface="Calibri" pitchFamily="34" charset="0"/>
                <a:cs typeface="Calibri" pitchFamily="34" charset="0"/>
              </a:rPr>
              <a:t>যোগ্যতা</a:t>
            </a:r>
            <a:r>
              <a:rPr lang="en-US" sz="4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4000" dirty="0" err="1">
                <a:latin typeface="Calibri" pitchFamily="34" charset="0"/>
                <a:cs typeface="Calibri" pitchFamily="34" charset="0"/>
              </a:rPr>
              <a:t>বলে</a:t>
            </a:r>
            <a:r>
              <a:rPr lang="en-US" sz="4000" dirty="0">
                <a:latin typeface="Calibri" pitchFamily="34" charset="0"/>
                <a:cs typeface="Calibri" pitchFamily="34" charset="0"/>
              </a:rPr>
              <a:t>।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85801" y="5410201"/>
            <a:ext cx="5351145" cy="64633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3600" dirty="0" err="1">
                <a:solidFill>
                  <a:srgbClr val="002060"/>
                </a:solidFill>
              </a:rPr>
              <a:t>প্রাথমিক</a:t>
            </a:r>
            <a:r>
              <a:rPr lang="en-US" sz="3600" dirty="0">
                <a:solidFill>
                  <a:srgbClr val="002060"/>
                </a:solidFill>
              </a:rPr>
              <a:t> </a:t>
            </a:r>
            <a:r>
              <a:rPr lang="en-US" sz="3600" dirty="0" err="1">
                <a:solidFill>
                  <a:srgbClr val="002060"/>
                </a:solidFill>
              </a:rPr>
              <a:t>শিক্ষার</a:t>
            </a:r>
            <a:r>
              <a:rPr lang="en-US" sz="3600" dirty="0">
                <a:solidFill>
                  <a:srgbClr val="002060"/>
                </a:solidFill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প্রান্তিক</a:t>
            </a:r>
            <a:r>
              <a:rPr lang="en-US" sz="3600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যোগ্যতা</a:t>
            </a:r>
            <a:r>
              <a:rPr lang="en-US" sz="3600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 ২৯টি।</a:t>
            </a:r>
            <a:endParaRPr lang="en-US" sz="36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Terminator 1"/>
          <p:cNvSpPr/>
          <p:nvPr/>
        </p:nvSpPr>
        <p:spPr>
          <a:xfrm>
            <a:off x="2590800" y="1066800"/>
            <a:ext cx="3200400" cy="106680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>
                <a:solidFill>
                  <a:srgbClr val="002060"/>
                </a:solidFill>
              </a:rPr>
              <a:t>শিখনফল</a:t>
            </a:r>
            <a:endParaRPr lang="en-US" sz="4800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1" y="3124200"/>
            <a:ext cx="8305800" cy="175432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err="1"/>
              <a:t>একটি</a:t>
            </a:r>
            <a:r>
              <a:rPr lang="en-US" sz="3600" dirty="0"/>
              <a:t> </a:t>
            </a:r>
            <a:r>
              <a:rPr lang="en-US" sz="3600" dirty="0" err="1"/>
              <a:t>নির্দিষ্ট</a:t>
            </a:r>
            <a:r>
              <a:rPr lang="en-US" sz="3600" dirty="0"/>
              <a:t> </a:t>
            </a:r>
            <a:r>
              <a:rPr lang="en-US" sz="3600" dirty="0" err="1"/>
              <a:t>পাঠ</a:t>
            </a:r>
            <a:r>
              <a:rPr lang="en-US" sz="3600" dirty="0"/>
              <a:t> </a:t>
            </a:r>
            <a:r>
              <a:rPr lang="en-US" sz="3600" dirty="0" err="1"/>
              <a:t>শেষে</a:t>
            </a:r>
            <a:r>
              <a:rPr lang="en-US" sz="3600" dirty="0"/>
              <a:t> </a:t>
            </a:r>
            <a:r>
              <a:rPr lang="en-US" sz="3600" dirty="0" err="1"/>
              <a:t>শিক্ষার্থীর</a:t>
            </a:r>
            <a:r>
              <a:rPr lang="en-US" sz="3600" dirty="0"/>
              <a:t>  </a:t>
            </a:r>
            <a:r>
              <a:rPr lang="en-US" sz="3600" dirty="0" err="1"/>
              <a:t>জ্ঞান,দক্ষতা</a:t>
            </a:r>
            <a:r>
              <a:rPr lang="en-US" sz="3600" dirty="0"/>
              <a:t> ও </a:t>
            </a:r>
            <a:r>
              <a:rPr lang="en-US" sz="3600" dirty="0" err="1"/>
              <a:t>দৃষ্টিভঙ্গি</a:t>
            </a:r>
            <a:r>
              <a:rPr lang="en-US" sz="3600" dirty="0"/>
              <a:t>  </a:t>
            </a:r>
            <a:r>
              <a:rPr lang="en-US" sz="3600" dirty="0" err="1"/>
              <a:t>অর্জনের</a:t>
            </a:r>
            <a:r>
              <a:rPr lang="en-US" sz="3600" dirty="0"/>
              <a:t> </a:t>
            </a:r>
            <a:r>
              <a:rPr lang="en-US" sz="3600" dirty="0" err="1"/>
              <a:t>ফলে</a:t>
            </a:r>
            <a:r>
              <a:rPr lang="en-US" sz="3600" dirty="0"/>
              <a:t>  </a:t>
            </a:r>
            <a:r>
              <a:rPr lang="en-US" sz="3600" dirty="0" err="1"/>
              <a:t>তার</a:t>
            </a:r>
            <a:r>
              <a:rPr lang="en-US" sz="3600" dirty="0"/>
              <a:t> </a:t>
            </a:r>
            <a:r>
              <a:rPr lang="en-US" sz="3600" dirty="0" err="1"/>
              <a:t>মধ্যে</a:t>
            </a:r>
            <a:r>
              <a:rPr lang="en-US" sz="3600" dirty="0"/>
              <a:t> </a:t>
            </a:r>
            <a:r>
              <a:rPr lang="en-US" sz="3600" dirty="0" err="1"/>
              <a:t>যে</a:t>
            </a:r>
            <a:r>
              <a:rPr lang="en-US" sz="3600" dirty="0"/>
              <a:t> </a:t>
            </a:r>
            <a:r>
              <a:rPr lang="en-US" sz="3600" dirty="0" err="1"/>
              <a:t>নির্দিষ্ট</a:t>
            </a:r>
            <a:r>
              <a:rPr lang="en-US" sz="3600" dirty="0"/>
              <a:t> </a:t>
            </a:r>
            <a:r>
              <a:rPr lang="en-US" sz="3600" dirty="0" err="1"/>
              <a:t>আচরণিক</a:t>
            </a:r>
            <a:r>
              <a:rPr lang="en-US" sz="3600" dirty="0"/>
              <a:t> </a:t>
            </a:r>
            <a:r>
              <a:rPr lang="en-US" sz="3600" dirty="0" err="1"/>
              <a:t>পরিবর্তন</a:t>
            </a:r>
            <a:r>
              <a:rPr lang="en-US" sz="3600" dirty="0"/>
              <a:t> </a:t>
            </a:r>
            <a:r>
              <a:rPr lang="en-US" sz="3600" dirty="0" err="1"/>
              <a:t>আশা</a:t>
            </a:r>
            <a:r>
              <a:rPr lang="en-US" sz="3600" dirty="0"/>
              <a:t> </a:t>
            </a:r>
            <a:r>
              <a:rPr lang="en-US" sz="3600" dirty="0" err="1"/>
              <a:t>করা</a:t>
            </a:r>
            <a:r>
              <a:rPr lang="en-US" sz="3600" dirty="0"/>
              <a:t> </a:t>
            </a:r>
            <a:r>
              <a:rPr lang="en-US" sz="3600" dirty="0" err="1"/>
              <a:t>যায়</a:t>
            </a:r>
            <a:r>
              <a:rPr lang="en-US" sz="3600" dirty="0"/>
              <a:t> </a:t>
            </a:r>
            <a:r>
              <a:rPr lang="en-US" sz="3600" dirty="0" err="1"/>
              <a:t>তাকে</a:t>
            </a:r>
            <a:r>
              <a:rPr lang="en-US" sz="3600" dirty="0"/>
              <a:t> </a:t>
            </a:r>
            <a:r>
              <a:rPr lang="en-US" sz="3600" dirty="0" err="1"/>
              <a:t>শিখনফল</a:t>
            </a:r>
            <a:r>
              <a:rPr lang="en-US" sz="3600" dirty="0"/>
              <a:t> </a:t>
            </a:r>
            <a:r>
              <a:rPr lang="en-US" sz="3600" dirty="0" err="1"/>
              <a:t>বলে</a:t>
            </a:r>
            <a:r>
              <a:rPr lang="en-US" sz="3600" dirty="0"/>
              <a:t>।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00400" y="76200"/>
            <a:ext cx="3733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rgbClr val="FF0000"/>
                </a:solidFill>
              </a:rPr>
              <a:t>শিক্ষাক্রম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প্রনয়ণ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প্রক্রিয়া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</a:p>
          <a:p>
            <a:endParaRPr lang="en-US" sz="3200" dirty="0">
              <a:solidFill>
                <a:srgbClr val="FF0000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 rot="10800000">
            <a:off x="3352800" y="609600"/>
            <a:ext cx="33528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066800" y="685801"/>
            <a:ext cx="2773516" cy="46166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400" dirty="0" err="1"/>
              <a:t>প্রাথমিক</a:t>
            </a:r>
            <a:r>
              <a:rPr lang="en-US" sz="2400" dirty="0"/>
              <a:t> </a:t>
            </a:r>
            <a:r>
              <a:rPr lang="en-US" sz="2400" dirty="0" err="1"/>
              <a:t>শিক্ষার</a:t>
            </a:r>
            <a:r>
              <a:rPr lang="en-US" sz="2400" dirty="0"/>
              <a:t> </a:t>
            </a:r>
            <a:r>
              <a:rPr lang="en-US" sz="2400" dirty="0" err="1"/>
              <a:t>লক্ষ্য</a:t>
            </a:r>
            <a:r>
              <a:rPr lang="en-US" sz="2400" dirty="0"/>
              <a:t> </a:t>
            </a:r>
            <a:r>
              <a:rPr lang="en-US" sz="2400" dirty="0" err="1"/>
              <a:t>নির্ধারণ</a:t>
            </a:r>
            <a:r>
              <a:rPr lang="en-US" sz="2400" dirty="0"/>
              <a:t> </a:t>
            </a:r>
          </a:p>
        </p:txBody>
      </p:sp>
      <p:sp>
        <p:nvSpPr>
          <p:cNvPr id="7" name="Down Arrow 6"/>
          <p:cNvSpPr/>
          <p:nvPr/>
        </p:nvSpPr>
        <p:spPr>
          <a:xfrm>
            <a:off x="2438400" y="1143000"/>
            <a:ext cx="2286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165928" y="1600201"/>
            <a:ext cx="3002745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err="1"/>
              <a:t>প্রাথমিক</a:t>
            </a:r>
            <a:r>
              <a:rPr lang="en-US" sz="2400" dirty="0"/>
              <a:t> </a:t>
            </a:r>
            <a:r>
              <a:rPr lang="en-US" sz="2400" dirty="0" err="1"/>
              <a:t>শিক্ষার</a:t>
            </a:r>
            <a:r>
              <a:rPr lang="en-US" sz="2400" dirty="0"/>
              <a:t>  </a:t>
            </a:r>
            <a:r>
              <a:rPr lang="en-US" sz="2400" dirty="0" err="1"/>
              <a:t>উদ্দেশ্য</a:t>
            </a:r>
            <a:r>
              <a:rPr lang="en-US" sz="2400" dirty="0"/>
              <a:t> </a:t>
            </a:r>
            <a:r>
              <a:rPr lang="en-US" sz="2400" dirty="0" err="1"/>
              <a:t>নির্ধারণ</a:t>
            </a:r>
            <a:endParaRPr lang="en-US" sz="2400" dirty="0"/>
          </a:p>
        </p:txBody>
      </p:sp>
      <p:sp>
        <p:nvSpPr>
          <p:cNvPr id="10" name="Down Arrow 9"/>
          <p:cNvSpPr/>
          <p:nvPr/>
        </p:nvSpPr>
        <p:spPr>
          <a:xfrm>
            <a:off x="2438400" y="2057400"/>
            <a:ext cx="2286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14400" y="2514601"/>
            <a:ext cx="3682418" cy="46166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err="1"/>
              <a:t>সংশ্লিষ্ট</a:t>
            </a:r>
            <a:r>
              <a:rPr lang="en-US" sz="2400" dirty="0"/>
              <a:t> </a:t>
            </a:r>
            <a:r>
              <a:rPr lang="en-US" sz="2400" dirty="0" err="1"/>
              <a:t>বিষয়ের</a:t>
            </a:r>
            <a:r>
              <a:rPr lang="en-US" sz="2400" dirty="0"/>
              <a:t>  </a:t>
            </a:r>
            <a:r>
              <a:rPr lang="en-US" sz="2400" dirty="0" err="1"/>
              <a:t>প্রান্তিক</a:t>
            </a:r>
            <a:r>
              <a:rPr lang="en-US" sz="2400" dirty="0"/>
              <a:t> </a:t>
            </a:r>
            <a:r>
              <a:rPr lang="en-US" sz="2400" dirty="0" err="1"/>
              <a:t>যোগ্যতা</a:t>
            </a:r>
            <a:r>
              <a:rPr lang="en-US" sz="2400" dirty="0"/>
              <a:t> </a:t>
            </a:r>
            <a:r>
              <a:rPr lang="en-US" sz="2400" dirty="0" err="1"/>
              <a:t>নির্ধারণ</a:t>
            </a:r>
            <a:endParaRPr lang="en-US" sz="2400" dirty="0"/>
          </a:p>
        </p:txBody>
      </p:sp>
      <p:sp>
        <p:nvSpPr>
          <p:cNvPr id="11" name="Down Arrow 10"/>
          <p:cNvSpPr/>
          <p:nvPr/>
        </p:nvSpPr>
        <p:spPr>
          <a:xfrm>
            <a:off x="2438400" y="2971800"/>
            <a:ext cx="2286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90706" y="3429001"/>
            <a:ext cx="4733988" cy="461665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sz="2400" dirty="0" err="1"/>
              <a:t>শ্রেণিভিত্তিক</a:t>
            </a:r>
            <a:r>
              <a:rPr lang="en-US" sz="2400" dirty="0"/>
              <a:t>  </a:t>
            </a:r>
            <a:r>
              <a:rPr lang="en-US" sz="2400" dirty="0" err="1"/>
              <a:t>অর্জন</a:t>
            </a:r>
            <a:r>
              <a:rPr lang="en-US" sz="2400" dirty="0"/>
              <a:t> </a:t>
            </a:r>
            <a:r>
              <a:rPr lang="en-US" sz="2400" dirty="0" err="1"/>
              <a:t>উপযোগী</a:t>
            </a:r>
            <a:r>
              <a:rPr lang="en-US" sz="2400" dirty="0"/>
              <a:t>  </a:t>
            </a:r>
            <a:r>
              <a:rPr lang="en-US" sz="2400" dirty="0" err="1"/>
              <a:t>যোগ্যতা</a:t>
            </a:r>
            <a:r>
              <a:rPr lang="en-US" sz="2400" dirty="0"/>
              <a:t>  </a:t>
            </a:r>
            <a:r>
              <a:rPr lang="en-US" sz="2400" dirty="0" err="1"/>
              <a:t>চিহ্নিতকরন</a:t>
            </a:r>
            <a:endParaRPr lang="en-US" sz="2400" dirty="0"/>
          </a:p>
        </p:txBody>
      </p:sp>
      <p:sp>
        <p:nvSpPr>
          <p:cNvPr id="17" name="Down Arrow 16"/>
          <p:cNvSpPr/>
          <p:nvPr/>
        </p:nvSpPr>
        <p:spPr>
          <a:xfrm>
            <a:off x="7543800" y="3962400"/>
            <a:ext cx="2286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7127305" y="3429000"/>
            <a:ext cx="2069797" cy="52322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en-US" sz="2400" dirty="0" err="1">
                <a:solidFill>
                  <a:srgbClr val="002060"/>
                </a:solidFill>
              </a:rPr>
              <a:t>শিখনফল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চিহ্নিতকরন</a:t>
            </a:r>
            <a:endParaRPr lang="en-US" sz="2800" dirty="0">
              <a:solidFill>
                <a:srgbClr val="002060"/>
              </a:solidFill>
            </a:endParaRPr>
          </a:p>
        </p:txBody>
      </p:sp>
      <p:sp>
        <p:nvSpPr>
          <p:cNvPr id="20" name="Right Arrow 19"/>
          <p:cNvSpPr/>
          <p:nvPr/>
        </p:nvSpPr>
        <p:spPr>
          <a:xfrm>
            <a:off x="6248400" y="3505200"/>
            <a:ext cx="6096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6709003" y="4419601"/>
            <a:ext cx="1603324" cy="46166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400" dirty="0" err="1"/>
              <a:t>বিষয়বস্তু</a:t>
            </a:r>
            <a:r>
              <a:rPr lang="en-US" sz="2400" dirty="0"/>
              <a:t> </a:t>
            </a:r>
            <a:r>
              <a:rPr lang="en-US" sz="2400" dirty="0" err="1"/>
              <a:t>প্রনয়ণ</a:t>
            </a:r>
            <a:r>
              <a:rPr lang="en-US" sz="2400" dirty="0"/>
              <a:t> 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705601" y="5314891"/>
            <a:ext cx="1866217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err="1"/>
              <a:t>পঠন</a:t>
            </a:r>
            <a:r>
              <a:rPr lang="en-US" sz="2400" dirty="0"/>
              <a:t> </a:t>
            </a:r>
            <a:r>
              <a:rPr lang="en-US" sz="2400" dirty="0" err="1"/>
              <a:t>পাঠন</a:t>
            </a:r>
            <a:r>
              <a:rPr lang="en-US" sz="2400" dirty="0"/>
              <a:t> </a:t>
            </a:r>
            <a:r>
              <a:rPr lang="en-US" sz="2400" dirty="0" err="1"/>
              <a:t>প্রক্রিয়া</a:t>
            </a:r>
            <a:r>
              <a:rPr lang="en-US" sz="2400" dirty="0"/>
              <a:t> </a:t>
            </a:r>
          </a:p>
        </p:txBody>
      </p:sp>
      <p:sp>
        <p:nvSpPr>
          <p:cNvPr id="23" name="Down Arrow 22"/>
          <p:cNvSpPr/>
          <p:nvPr/>
        </p:nvSpPr>
        <p:spPr>
          <a:xfrm>
            <a:off x="7543800" y="4876800"/>
            <a:ext cx="2286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6781800" y="6172201"/>
            <a:ext cx="1657826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400" dirty="0" err="1"/>
              <a:t>মূল্যায়ণ</a:t>
            </a:r>
            <a:r>
              <a:rPr lang="en-US" sz="2400" dirty="0"/>
              <a:t> ও </a:t>
            </a:r>
            <a:r>
              <a:rPr lang="en-US" sz="2400" dirty="0" err="1"/>
              <a:t>যাচাই</a:t>
            </a:r>
            <a:endParaRPr lang="en-US" sz="2400" dirty="0"/>
          </a:p>
        </p:txBody>
      </p:sp>
      <p:sp>
        <p:nvSpPr>
          <p:cNvPr id="25" name="Down Arrow 24"/>
          <p:cNvSpPr/>
          <p:nvPr/>
        </p:nvSpPr>
        <p:spPr>
          <a:xfrm>
            <a:off x="7620000" y="5791200"/>
            <a:ext cx="1524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4724400" y="6172201"/>
            <a:ext cx="1056700" cy="461665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400" dirty="0" err="1"/>
              <a:t>ফিডব্যাক</a:t>
            </a:r>
            <a:r>
              <a:rPr lang="en-US" sz="2400" dirty="0"/>
              <a:t> </a:t>
            </a:r>
          </a:p>
        </p:txBody>
      </p:sp>
      <p:sp>
        <p:nvSpPr>
          <p:cNvPr id="27" name="Left Arrow 26"/>
          <p:cNvSpPr/>
          <p:nvPr/>
        </p:nvSpPr>
        <p:spPr>
          <a:xfrm>
            <a:off x="6096000" y="6172200"/>
            <a:ext cx="609600" cy="381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1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 animBg="1"/>
      <p:bldP spid="7" grpId="0" animBg="1"/>
      <p:bldP spid="9" grpId="0" animBg="1"/>
      <p:bldP spid="10" grpId="0" animBg="1"/>
      <p:bldP spid="8" grpId="0" animBg="1"/>
      <p:bldP spid="11" grpId="0" animBg="1"/>
      <p:bldP spid="16" grpId="0" animBg="1"/>
      <p:bldP spid="17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174</Words>
  <Application>Microsoft Office PowerPoint</Application>
  <PresentationFormat>A4 Paper (210x297 mm)</PresentationFormat>
  <Paragraphs>29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      শিক্ষক পরিচিতি  কামরুজ্জামান সহকারী শিক্ষক পশ্চিম ছাতনাই সঃপ্রাঃবিঃ ডিমলা,নীলফামারি।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 Kamrujaman</dc:creator>
  <cp:lastModifiedBy>No Kamrujaman</cp:lastModifiedBy>
  <cp:revision>1</cp:revision>
  <dcterms:created xsi:type="dcterms:W3CDTF">2020-10-23T15:42:05Z</dcterms:created>
  <dcterms:modified xsi:type="dcterms:W3CDTF">2020-10-23T15:44:32Z</dcterms:modified>
</cp:coreProperties>
</file>