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63" r:id="rId4"/>
    <p:sldId id="261" r:id="rId5"/>
    <p:sldId id="259" r:id="rId6"/>
    <p:sldId id="258" r:id="rId7"/>
    <p:sldId id="260" r:id="rId8"/>
    <p:sldId id="262" r:id="rId9"/>
    <p:sldId id="264" r:id="rId10"/>
    <p:sldId id="257" r:id="rId11"/>
    <p:sldId id="265" r:id="rId12"/>
    <p:sldId id="266" r:id="rId13"/>
    <p:sldId id="267" r:id="rId14"/>
    <p:sldId id="270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96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98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9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7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5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8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9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3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03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4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11F0-FC11-402F-B6E8-E24CCE84EFD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2570F-AE3A-4BB3-8778-981317CF1F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2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ummingbirdDesignForAerialVehiclesP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124200" y="-185648"/>
            <a:ext cx="357501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15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3282696" y="1831848"/>
            <a:ext cx="3880104" cy="3578352"/>
          </a:xfrm>
          <a:prstGeom prst="flowChartMultidocument">
            <a:avLst/>
          </a:prstGeom>
          <a:ln w="57150"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তোমার পাঠ্যবইয়ের ৬ ও ৭পৃষ্ঠা বের করে মনযোগ দিয়ে পড়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344270"/>
            <a:ext cx="876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বামপাশের কথাগুলোর সাথে ডানপাশের কথাগুলোর মিল কর  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143000"/>
          <a:ext cx="7315200" cy="5257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r>
                        <a:rPr lang="bn-IN" sz="4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জীবন</a:t>
                      </a:r>
                      <a:r>
                        <a:rPr lang="bn-IN" sz="4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4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আছে</a:t>
                      </a:r>
                      <a:r>
                        <a:rPr lang="bn-IN" sz="4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জড়</a:t>
                      </a:r>
                      <a:endParaRPr lang="en-US" sz="4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r>
                        <a:rPr lang="bn-IN" sz="40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টেবিল</a:t>
                      </a:r>
                      <a:endParaRPr lang="en-US" sz="40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মানুষ</a:t>
                      </a:r>
                      <a:endParaRPr lang="en-US" sz="40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r>
                        <a:rPr lang="bn-IN" sz="40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জীব</a:t>
                      </a:r>
                      <a:endParaRPr lang="en-US" sz="40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40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জীবের </a:t>
                      </a:r>
                      <a:endParaRPr lang="en-US" sz="40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16200000" flipH="1">
            <a:off x="3086100" y="2628900"/>
            <a:ext cx="2819400" cy="18288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429000" y="1752600"/>
            <a:ext cx="2133600" cy="1524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048000" y="3352800"/>
            <a:ext cx="2438400" cy="1524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14400" y="152400"/>
            <a:ext cx="2895600" cy="1143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শুন্যস্থান পূরণ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54540"/>
            <a:ext cx="7699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ক) জীবের শরীরের বৃদ্ধি ও ...... ঘটে।</a:t>
            </a:r>
          </a:p>
          <a:p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খ) জড় ......... খায় না ,পানি ........করে না 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........পায় না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3628" y="3178314"/>
            <a:ext cx="2162772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দ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লগত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457200" y="4114800"/>
            <a:ext cx="4191000" cy="1981200"/>
          </a:xfrm>
          <a:prstGeom prst="hexagon">
            <a:avLst>
              <a:gd name="adj" fmla="val 27768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গরু ও মানুষের মধ্যে ৪ টি পার্থক্য লিখ।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5029200" y="4114800"/>
            <a:ext cx="4191000" cy="1981200"/>
          </a:xfrm>
          <a:prstGeom prst="hexagon">
            <a:avLst>
              <a:gd name="adj" fmla="val 27768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গাছ ও ঘরের ৪ টি করে বৈশিষ্ট্য লিখ।</a:t>
            </a:r>
            <a:endParaRPr lang="en-US" sz="3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1" y="2362201"/>
            <a:ext cx="9268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1" y="2387026"/>
            <a:ext cx="668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19430" y="2387026"/>
            <a:ext cx="667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1472626"/>
            <a:ext cx="715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মৃত্যু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6781800" y="228600"/>
            <a:ext cx="2590800" cy="1143000"/>
          </a:xfrm>
          <a:prstGeom prst="homePlate">
            <a:avLst/>
          </a:prstGeom>
          <a:noFill/>
          <a:ln w="57150">
            <a:solidFill>
              <a:srgbClr val="C0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800" b="1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76400"/>
            <a:ext cx="5876930" cy="17543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১)জীব ও জড়ের ৩টি করে উদাহরন দাও।</a:t>
            </a:r>
          </a:p>
          <a:p>
            <a:r>
              <a:rPr lang="bn-IN" sz="36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২) জীব ও জড়ের ২টি করে বৈশিষ্ট্য লিখ।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৩) জীব ও জড়ের ২টি করে পার্থক্য লিখ।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6152" y="3581401"/>
            <a:ext cx="231024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1" y="4648201"/>
            <a:ext cx="87206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তোমাদের বাড়ির আশেপাশে কী কী জীব ও জড়বস্তু দেখা যায় </a:t>
            </a:r>
          </a:p>
          <a:p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তা লিখে নিয়ে আসবে।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tural-beauty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347102" y="5029200"/>
            <a:ext cx="351089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1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1" y="830760"/>
            <a:ext cx="3084499" cy="76944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011502"/>
            <a:ext cx="464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কামরুজ্জামান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ছাতনাই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সরঃপ্রাঃবিঃ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ডিমলা,নীলফামারী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5682" y="830760"/>
            <a:ext cx="2454518" cy="769441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2781300" y="3390900"/>
            <a:ext cx="44196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181600" y="182880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৩য়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২য়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 ও জড়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IN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….. </a:t>
            </a:r>
            <a:r>
              <a:rPr lang="bn-IN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পারে না।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6188" y="1143000"/>
            <a:ext cx="2291012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3960" y="2133601"/>
            <a:ext cx="7606570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১।জীব ও জড়বস্তুর তালিকা তৈরী করতে পারবে।</a:t>
            </a:r>
          </a:p>
          <a:p>
            <a:endParaRPr lang="bn-IN" sz="4000" dirty="0">
              <a:solidFill>
                <a:schemeClr val="bg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 জীব ও জড়বস্তুর বৈশিষ্ট্য লিখতে পারবে।</a:t>
            </a:r>
          </a:p>
          <a:p>
            <a:endParaRPr lang="bn-IN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জীব ও জড়বস্তুর পার্থক্য লিখতে পারবে।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3400" y="990600"/>
            <a:ext cx="8839200" cy="5791200"/>
            <a:chOff x="152400" y="990600"/>
            <a:chExt cx="8839200" cy="5791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8600" y="1000125"/>
              <a:ext cx="3124099" cy="227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665044" y="990600"/>
              <a:ext cx="3326556" cy="2438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0" y="990600"/>
              <a:ext cx="1981200" cy="2450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" name="Picture 4" descr="nk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" y="3429000"/>
              <a:ext cx="7162800" cy="335280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609600" y="0"/>
            <a:ext cx="6050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বলতো এগুলো কিসের ছবি?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05801" y="3962400"/>
            <a:ext cx="9525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জীব</a:t>
            </a:r>
          </a:p>
          <a:p>
            <a:r>
              <a:rPr lang="bn-IN" sz="4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</a:p>
          <a:p>
            <a:r>
              <a:rPr lang="bn-IN" sz="4800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জড়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9100" y="1600201"/>
            <a:ext cx="4153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 আমরা পড়ব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96090" y="3191470"/>
            <a:ext cx="2557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 ও জড়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194" y="0"/>
            <a:ext cx="6558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বলতো শ্রেণিকক্ষের ভিতরে কী কী আছে?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657600"/>
            <a:ext cx="4343400" cy="30480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33401" y="533400"/>
            <a:ext cx="8911525" cy="2971800"/>
            <a:chOff x="152400" y="533400"/>
            <a:chExt cx="8911525" cy="2971800"/>
          </a:xfrm>
        </p:grpSpPr>
        <p:pic>
          <p:nvPicPr>
            <p:cNvPr id="3" name="Picture 2" descr="imag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0" y="533400"/>
              <a:ext cx="4495800" cy="2971800"/>
            </a:xfrm>
            <a:prstGeom prst="rect">
              <a:avLst/>
            </a:prstGeom>
          </p:spPr>
        </p:pic>
        <p:pic>
          <p:nvPicPr>
            <p:cNvPr id="4" name="Picture 3" descr="mnbv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76800" y="609600"/>
              <a:ext cx="4187125" cy="2895600"/>
            </a:xfrm>
            <a:prstGeom prst="rect">
              <a:avLst/>
            </a:prstGeom>
          </p:spPr>
        </p:pic>
      </p:grpSp>
      <p:sp>
        <p:nvSpPr>
          <p:cNvPr id="9" name="Flowchart: Decision 8"/>
          <p:cNvSpPr/>
          <p:nvPr/>
        </p:nvSpPr>
        <p:spPr>
          <a:xfrm>
            <a:off x="4343400" y="533400"/>
            <a:ext cx="1676400" cy="9906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জড়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5715000" y="3810000"/>
            <a:ext cx="1676400" cy="990600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2224" y="76200"/>
            <a:ext cx="6436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বলতো শ্রেণিকক্ষের বাইরে কী কী আছে?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3327400"/>
            <a:ext cx="9067800" cy="3454400"/>
            <a:chOff x="76200" y="3327400"/>
            <a:chExt cx="9067800" cy="3454400"/>
          </a:xfrm>
        </p:grpSpPr>
        <p:pic>
          <p:nvPicPr>
            <p:cNvPr id="4" name="Picture 3" descr="m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95800" y="3657600"/>
              <a:ext cx="4648200" cy="3124200"/>
            </a:xfrm>
            <a:prstGeom prst="rect">
              <a:avLst/>
            </a:prstGeom>
          </p:spPr>
        </p:pic>
        <p:pic>
          <p:nvPicPr>
            <p:cNvPr id="6" name="Picture 5" descr="mh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" y="3327400"/>
              <a:ext cx="4191000" cy="33782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533400" y="685800"/>
            <a:ext cx="8915400" cy="2895600"/>
            <a:chOff x="152400" y="685800"/>
            <a:chExt cx="8915400" cy="2895600"/>
          </a:xfrm>
        </p:grpSpPr>
        <p:pic>
          <p:nvPicPr>
            <p:cNvPr id="5" name="Picture 4" descr="a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31360" y="685800"/>
              <a:ext cx="4536440" cy="2895600"/>
            </a:xfrm>
            <a:prstGeom prst="rect">
              <a:avLst/>
            </a:prstGeom>
          </p:spPr>
        </p:pic>
        <p:pic>
          <p:nvPicPr>
            <p:cNvPr id="7" name="Picture 6" descr="p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" y="695325"/>
              <a:ext cx="3978940" cy="2581275"/>
            </a:xfrm>
            <a:prstGeom prst="rect">
              <a:avLst/>
            </a:prstGeom>
          </p:spPr>
        </p:pic>
      </p:grpSp>
      <p:sp>
        <p:nvSpPr>
          <p:cNvPr id="10" name="Flowchart: Decision 9"/>
          <p:cNvSpPr/>
          <p:nvPr/>
        </p:nvSpPr>
        <p:spPr>
          <a:xfrm>
            <a:off x="3657600" y="685800"/>
            <a:ext cx="1905000" cy="990600"/>
          </a:xfrm>
          <a:prstGeom prst="flowChartDecisi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জড়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3962400" y="3581400"/>
            <a:ext cx="1600200" cy="106680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জীব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153650"/>
            <a:ext cx="763061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যার জীবন আছে ,বৃদ্ধি পায়,খাদ্য গ্রহণ করে,</a:t>
            </a:r>
          </a:p>
          <a:p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শ্বাস নেয় তাকে জীব বলে।যেমন-মানুষ,গাছ।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90" t="6383"/>
          <a:stretch>
            <a:fillRect/>
          </a:stretch>
        </p:blipFill>
        <p:spPr bwMode="auto">
          <a:xfrm>
            <a:off x="1295402" y="1447801"/>
            <a:ext cx="5486399" cy="227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1" y="3581401"/>
            <a:ext cx="89162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যার জীবন নেই ,বৃদ্ধি পায় না,খাদ্য গ্রহণ করে না,</a:t>
            </a:r>
          </a:p>
          <a:p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শ্বাস নেয় না তাকে জড় বলে।যেমন- ঘরবাড়ী,চক ডাস্টার।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57944" y="4800600"/>
            <a:ext cx="7119257" cy="2057400"/>
            <a:chOff x="576943" y="4800600"/>
            <a:chExt cx="7119257" cy="2057400"/>
          </a:xfrm>
        </p:grpSpPr>
        <p:pic>
          <p:nvPicPr>
            <p:cNvPr id="5" name="Picture 4" descr="a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6943" y="4800600"/>
              <a:ext cx="3614057" cy="1981200"/>
            </a:xfrm>
            <a:prstGeom prst="rect">
              <a:avLst/>
            </a:prstGeom>
          </p:spPr>
        </p:pic>
        <p:pic>
          <p:nvPicPr>
            <p:cNvPr id="6" name="Picture 5" descr="image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10100" y="4800600"/>
              <a:ext cx="3086100" cy="20574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9920" y="68760"/>
            <a:ext cx="5210081" cy="76944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জীব ও জড় এর মধ্যে পার্থক্য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14400" y="914400"/>
          <a:ext cx="8153400" cy="5760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540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</a:t>
                      </a:r>
                      <a:r>
                        <a:rPr lang="bn-IN" sz="540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</a:t>
                      </a:r>
                      <a:endParaRPr lang="en-US" sz="54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40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</a:t>
                      </a:r>
                      <a:r>
                        <a:rPr lang="bn-IN" sz="5400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জড়</a:t>
                      </a:r>
                      <a:endParaRPr lang="en-US" sz="54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bn-IN" sz="3600" dirty="0">
                          <a:latin typeface="NikoshBAN" pitchFamily="2" charset="0"/>
                          <a:cs typeface="NikoshBAN" pitchFamily="2" charset="0"/>
                        </a:rPr>
                        <a:t>জীবের</a:t>
                      </a:r>
                      <a:r>
                        <a:rPr lang="bn-IN" sz="3600" baseline="0" dirty="0">
                          <a:latin typeface="NikoshBAN" pitchFamily="2" charset="0"/>
                          <a:cs typeface="NikoshBAN" pitchFamily="2" charset="0"/>
                        </a:rPr>
                        <a:t> জীবন আছে।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latin typeface="NikoshBAN" pitchFamily="2" charset="0"/>
                          <a:cs typeface="NikoshBAN" pitchFamily="2" charset="0"/>
                        </a:rPr>
                        <a:t>জড়র</a:t>
                      </a:r>
                      <a:r>
                        <a:rPr lang="bn-IN" sz="3600" baseline="0" dirty="0">
                          <a:latin typeface="NikoshBAN" pitchFamily="2" charset="0"/>
                          <a:cs typeface="NikoshBAN" pitchFamily="2" charset="0"/>
                        </a:rPr>
                        <a:t> জীবন নাই।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 বৃদ্ধি</a:t>
                      </a:r>
                      <a:r>
                        <a:rPr lang="bn-IN" sz="360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পায়।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জড়  বৃদ্ধি</a:t>
                      </a:r>
                      <a:r>
                        <a:rPr lang="bn-IN" sz="360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baseline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পায় না।</a:t>
                      </a:r>
                      <a:endParaRPr lang="en-US" sz="3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</a:t>
                      </a:r>
                      <a:r>
                        <a:rPr lang="bn-IN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IN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খাবার</a:t>
                      </a:r>
                      <a:r>
                        <a:rPr lang="bn-IN" sz="36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খায় ।</a:t>
                      </a:r>
                      <a:endParaRPr lang="en-US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জড় খাবার</a:t>
                      </a:r>
                      <a:r>
                        <a:rPr lang="bn-IN" sz="36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খায় না।</a:t>
                      </a:r>
                      <a:endParaRPr lang="en-US" sz="36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bn-IN" sz="320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 নিজের মতো</a:t>
                      </a:r>
                      <a:r>
                        <a:rPr lang="bn-IN" sz="3200" baseline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নতুন জীব তৈরী করতে পারে ।</a:t>
                      </a:r>
                      <a:endParaRPr lang="en-US" sz="32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20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জড় নিজের মতো</a:t>
                      </a:r>
                      <a:r>
                        <a:rPr lang="bn-IN" sz="3200" baseline="0" dirty="0">
                          <a:solidFill>
                            <a:srgbClr val="00B0F0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অন্য বস্তু তৈরী করতে পারে না ।</a:t>
                      </a:r>
                      <a:endParaRPr lang="en-US" sz="3200" dirty="0">
                        <a:solidFill>
                          <a:srgbClr val="00B0F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 শ্বাস</a:t>
                      </a:r>
                      <a:r>
                        <a:rPr lang="bn-IN" sz="3600" baseline="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নেয় ।</a:t>
                      </a:r>
                      <a:endParaRPr lang="en-US" sz="3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জড় শ্বাস</a:t>
                      </a:r>
                      <a:r>
                        <a:rPr lang="bn-IN" sz="3600" baseline="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নেয়  না।</a:t>
                      </a:r>
                      <a:endParaRPr lang="en-US" sz="36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335</Words>
  <Application>Microsoft Office PowerPoint</Application>
  <PresentationFormat>A4 Paper (210x297 mm)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Kamrujaman</dc:creator>
  <cp:lastModifiedBy>No Kamrujaman</cp:lastModifiedBy>
  <cp:revision>1</cp:revision>
  <dcterms:created xsi:type="dcterms:W3CDTF">2020-10-23T15:34:05Z</dcterms:created>
  <dcterms:modified xsi:type="dcterms:W3CDTF">2020-10-23T15:36:52Z</dcterms:modified>
</cp:coreProperties>
</file>