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3" r:id="rId2"/>
    <p:sldId id="280" r:id="rId3"/>
    <p:sldId id="260" r:id="rId4"/>
    <p:sldId id="275" r:id="rId5"/>
    <p:sldId id="274" r:id="rId6"/>
    <p:sldId id="276" r:id="rId7"/>
    <p:sldId id="277" r:id="rId8"/>
    <p:sldId id="279" r:id="rId9"/>
    <p:sldId id="278" r:id="rId10"/>
    <p:sldId id="262" r:id="rId11"/>
    <p:sldId id="263" r:id="rId12"/>
    <p:sldId id="264" r:id="rId13"/>
    <p:sldId id="265" r:id="rId14"/>
    <p:sldId id="261" r:id="rId15"/>
    <p:sldId id="266" r:id="rId16"/>
    <p:sldId id="267" r:id="rId17"/>
    <p:sldId id="268" r:id="rId18"/>
    <p:sldId id="269" r:id="rId19"/>
    <p:sldId id="270" r:id="rId20"/>
    <p:sldId id="271" r:id="rId21"/>
    <p:sldId id="281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A6720-84D6-434E-82FE-C21A77E7C5FD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8870-1665-42A2-9238-31A2776E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1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52F9F-59A0-48AB-A256-84B0C6C867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52F9F-59A0-48AB-A256-84B0C6C867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1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4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9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9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6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1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ED9F-4FD9-49EA-93A3-48CA51BE46E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9B7A-64F6-4EA9-8EE3-DE724204F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6482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44958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4495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4648200" cy="3124200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>
            <a:off x="2823253" y="2967336"/>
            <a:ext cx="4259500" cy="4401979"/>
          </a:xfrm>
          <a:prstGeom prst="blockArc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57600" y="2819400"/>
            <a:ext cx="3066738" cy="1666876"/>
            <a:chOff x="3022600" y="847724"/>
            <a:chExt cx="1805782" cy="16668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600" y="847724"/>
              <a:ext cx="1805782" cy="16668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88034" y="1905000"/>
              <a:ext cx="831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আংশিক মেঘাচ্ছন্ন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352800" y="152400"/>
            <a:ext cx="5257800" cy="6858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</a:t>
            </a:r>
            <a:endParaRPr lang="en-US" sz="40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1" y="8382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আকাশের অবস্থা</a:t>
            </a:r>
            <a:endParaRPr lang="en-US" sz="4000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17" name="16-Point Star 16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6-Point Star 17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6-Point Star 18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6-Point Star 19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4814" y="1447801"/>
            <a:ext cx="9110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পূর্বাভাস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আবহাওয়ার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পারি।আবহাওয়ার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বোঝানোর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800538" y="2781300"/>
            <a:ext cx="2648262" cy="2324100"/>
            <a:chOff x="6419538" y="2781300"/>
            <a:chExt cx="2648262" cy="23241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538" y="2781300"/>
              <a:ext cx="2648262" cy="23241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345281" y="4324290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বর্ষণ মুখর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33801" y="4724400"/>
            <a:ext cx="2914339" cy="2057400"/>
            <a:chOff x="3505199" y="4800600"/>
            <a:chExt cx="2621287" cy="18764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199" y="4800600"/>
              <a:ext cx="2621287" cy="187645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369301" y="6248400"/>
              <a:ext cx="662080" cy="364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বজ্রবৃষ্টি</a:t>
              </a:r>
              <a:endPara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0588" y="2819400"/>
            <a:ext cx="2960813" cy="2438401"/>
            <a:chOff x="239587" y="2819399"/>
            <a:chExt cx="2960813" cy="24384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87" y="2819399"/>
              <a:ext cx="2960813" cy="24384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0600" y="4186535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B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ৌদ্রোজ্জ্বল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280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152400"/>
            <a:ext cx="5257800" cy="6858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</a:t>
            </a:r>
            <a:endParaRPr lang="en-US" sz="40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0" y="3408963"/>
            <a:ext cx="2764490" cy="268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10" y="3429000"/>
            <a:ext cx="2838491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829271"/>
            <a:ext cx="2696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7200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8" name="16-Point Star 7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6-Point Star 8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16-Point Star 9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6-Point Star 10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5748" y="2044006"/>
            <a:ext cx="91454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করি।বাতাস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তাপমাত্রা।আমরা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আবহাওয়াকে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ৌদ্রোজ্জ্বল গরম দিন বা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ৌদ্রোজ্জ্বল ঠান্ডা দিন বলতে পা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76156"/>
            <a:ext cx="1828800" cy="33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152400"/>
            <a:ext cx="5257800" cy="6858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</a:t>
            </a:r>
            <a:endParaRPr lang="en-US" sz="40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3893278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6"/>
          <a:stretch/>
        </p:blipFill>
        <p:spPr>
          <a:xfrm>
            <a:off x="5031758" y="3352801"/>
            <a:ext cx="4188442" cy="267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1066800"/>
            <a:ext cx="1566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আর্দ্রতা</a:t>
            </a:r>
            <a:endParaRPr lang="en-US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7" name="16-Point Star 6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6-Point Star 7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6-Point Star 8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16-Point Star 9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1" y="2057401"/>
            <a:ext cx="85395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বাস্পের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পরিমাণ।বাতাসে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বাস্পের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ঘেমে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যাই।আবার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বাস্পের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38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152400"/>
            <a:ext cx="5257800" cy="6858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</a:t>
            </a:r>
            <a:endParaRPr lang="en-US" sz="40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8406" y="609600"/>
            <a:ext cx="2068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10" name="16-Point Star 9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6-Point Star 10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6-Point Star 11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6-Point Star 12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5801" y="4876801"/>
            <a:ext cx="8404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হালকা বা প্রবল হতে পারে।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বায়ুপ্রবাহ বিভিন্ন দিকেও হতে পারে।যেমন - উত্তর থেকে দক্ষিণ আবার দক্ষিণ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থেকে উত্তর প্রভৃতি।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447801"/>
            <a:ext cx="771906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4" name="16-Point Star 3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16-Point Star 4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16-Point Star 6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3241344" y="2362200"/>
            <a:ext cx="3352800" cy="2057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58904" y="148680"/>
            <a:ext cx="2133600" cy="2137321"/>
            <a:chOff x="3581400" y="212687"/>
            <a:chExt cx="2133600" cy="2137321"/>
          </a:xfrm>
          <a:solidFill>
            <a:srgbClr val="FFFF00"/>
          </a:solidFill>
        </p:grpSpPr>
        <p:sp>
          <p:nvSpPr>
            <p:cNvPr id="8" name="Rounded Rectangle 7"/>
            <p:cNvSpPr/>
            <p:nvPr/>
          </p:nvSpPr>
          <p:spPr>
            <a:xfrm>
              <a:off x="3581400" y="212687"/>
              <a:ext cx="2133600" cy="11467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আকাশের অবস্থা</a:t>
              </a:r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392168" y="1371600"/>
              <a:ext cx="484632" cy="97840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4584192"/>
            <a:ext cx="2133600" cy="2121409"/>
            <a:chOff x="3581400" y="4507991"/>
            <a:chExt cx="2133600" cy="2121409"/>
          </a:xfrm>
          <a:solidFill>
            <a:srgbClr val="00B0F0"/>
          </a:solidFill>
        </p:grpSpPr>
        <p:sp>
          <p:nvSpPr>
            <p:cNvPr id="13" name="Rounded Rectangle 12"/>
            <p:cNvSpPr/>
            <p:nvPr/>
          </p:nvSpPr>
          <p:spPr>
            <a:xfrm>
              <a:off x="3581400" y="5482679"/>
              <a:ext cx="2133600" cy="11467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বায়ুপ্রবাহ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0800000">
              <a:off x="4343401" y="4507991"/>
              <a:ext cx="484632" cy="97840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29400" y="2819401"/>
            <a:ext cx="2819400" cy="1146721"/>
            <a:chOff x="6248400" y="2670721"/>
            <a:chExt cx="2819400" cy="1146721"/>
          </a:xfrm>
          <a:solidFill>
            <a:schemeClr val="accent4"/>
          </a:solidFill>
        </p:grpSpPr>
        <p:sp>
          <p:nvSpPr>
            <p:cNvPr id="12" name="Rounded Rectangle 11"/>
            <p:cNvSpPr/>
            <p:nvPr/>
          </p:nvSpPr>
          <p:spPr>
            <a:xfrm>
              <a:off x="7239000" y="2670721"/>
              <a:ext cx="1828800" cy="11467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আর্দ্রতা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6248400" y="3020568"/>
              <a:ext cx="990600" cy="48463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358" y="2781233"/>
            <a:ext cx="2717042" cy="1146721"/>
            <a:chOff x="90166" y="2708753"/>
            <a:chExt cx="2717042" cy="1146721"/>
          </a:xfrm>
          <a:solidFill>
            <a:srgbClr val="FF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90166" y="2708753"/>
              <a:ext cx="1752600" cy="1146721"/>
            </a:xfrm>
            <a:prstGeom prst="roundRect">
              <a:avLst>
                <a:gd name="adj" fmla="val 1429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তাপমাত্রা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828800" y="3048000"/>
              <a:ext cx="978408" cy="48463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95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133601"/>
            <a:ext cx="5785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বাতাস হতে পারে গরম বা ______।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602" y="2935070"/>
            <a:ext cx="836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খ)প্রতিদিনের আকাশ ও বায়ুমন্ডলের অবস্থাকে </a:t>
            </a:r>
            <a:r>
              <a:rPr lang="bn-BD" sz="3600" dirty="0">
                <a:cs typeface="NikoshBAN" pitchFamily="2" charset="0"/>
              </a:rPr>
              <a:t>_________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1" y="3657601"/>
            <a:ext cx="6383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গ্রীষ্মকালে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______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7" name="16-Point Star 6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6-Point Star 7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6-Point Star 8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16-Point Star 9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81601" y="2133601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9252" y="2935070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944" y="4419601"/>
            <a:ext cx="551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_______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6676" y="3682426"/>
            <a:ext cx="106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বর্জ্রবৃষ্টি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7868" y="4306670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352962"/>
            <a:ext cx="56797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শুণ্যস্থান</a:t>
            </a:r>
            <a:r>
              <a:rPr lang="en-US" sz="8000" b="1" dirty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8000" b="1" dirty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8000" b="1" dirty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3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1" y="1991380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১।কোনটি আবহাওয়ার উপাদান নয়?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24780"/>
            <a:ext cx="547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খ)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আর্দতা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গ)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ঘ)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006" y="3134380"/>
            <a:ext cx="6338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২।কোনটি বাংলাদেশের আবহাওয়া অফিসের প্রতীক নয়?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5818" y="4277380"/>
            <a:ext cx="430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কোনটি বর্ষাকালের সাধারন ঘটনা?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994" y="4800600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ক)কুয়াশা  খ) বৃষ্টি  গ)খরা  ঘ) ধূলাময় অবস্থা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67780"/>
            <a:ext cx="6938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বজ্রবৃষ্টি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খ)র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ৌদ্রোজ্জ্বল  গ)আংশিক মেঘাচ্ছন্ন  ঘ)জেব্রা ক্রসিং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9" name="16-Point Star 8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16-Point Star 9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6-Point Star 10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6-Point Star 11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0" y="243840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7904" y="358140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9304" y="472440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√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0450" y="457201"/>
            <a:ext cx="7276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60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উত্তরটিতে</a:t>
            </a:r>
            <a:r>
              <a:rPr lang="en-US" sz="60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60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0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দাও</a:t>
            </a:r>
            <a:endParaRPr lang="en-US" sz="600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52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914400"/>
          <a:ext cx="8305800" cy="5791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bn-BD" sz="3600" b="0" dirty="0">
                          <a:latin typeface="NikoshBAN" pitchFamily="2" charset="0"/>
                          <a:cs typeface="NikoshBAN" pitchFamily="2" charset="0"/>
                        </a:rPr>
                        <a:t>রৌদ্রজ্জ্বল দিন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বায়ুপ্রবাহ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কুয়াশা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মেঘাচ</a:t>
                      </a: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্ছন্ন দিন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851079"/>
            <a:ext cx="2619375" cy="1400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3746680"/>
            <a:ext cx="2619375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5220237"/>
            <a:ext cx="2619375" cy="1345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2336443"/>
            <a:ext cx="2609850" cy="138447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276600" y="1371600"/>
            <a:ext cx="1828800" cy="307516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71800" y="1551436"/>
            <a:ext cx="1981200" cy="164896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4267200"/>
            <a:ext cx="1676400" cy="162595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6600" y="3200400"/>
            <a:ext cx="1828800" cy="23622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5850" y="54115"/>
            <a:ext cx="9411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বামপাশের শব্দের সাথে ডানপাশের ছবির মিল কর</a:t>
            </a:r>
            <a:endParaRPr lang="en-US" sz="480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30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3" name="16-Point Star 2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16-Point Star 3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16-Point Star 4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0"/>
            <a:ext cx="47387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spc="600" dirty="0">
                <a:ln>
                  <a:solidFill>
                    <a:schemeClr val="tx1"/>
                  </a:solidFill>
                  <a:prstDash val="sysDash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b="1" spc="600" dirty="0">
              <a:ln>
                <a:solidFill>
                  <a:schemeClr val="tx1"/>
                </a:solidFill>
                <a:prstDash val="sysDash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524000" y="1752600"/>
            <a:ext cx="6553200" cy="1752600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শ্রেণিকক্ষের বাইরে গিয়ে আজকের আবহাওয়া পর্যবেক্ষণ করে লিখ।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1600" y="4114800"/>
            <a:ext cx="6858000" cy="1981200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শ্রেণিকক্ষের বাইরে গিয়ে আজকের আবহাওয়ার আর্দ্রতা ও বায়ুপ্রবাহের অবস্থা পর্যবেক্ষণ  করে লিখ।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95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3" name="16-Point Star 2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16-Point Star 3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16-Point Star 4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47800" y="2286001"/>
            <a:ext cx="573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১।আবহাওয়া কাকে বলে?উদাহরন দাও।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276601"/>
            <a:ext cx="705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২।আবহাওয়ার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নামসহ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81520" y="228600"/>
            <a:ext cx="33954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spc="600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9600" b="1" spc="600" dirty="0"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8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0" repeatCount="indefinite" accel="5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568" y="228600"/>
            <a:ext cx="256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pc="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u="sng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spc="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2422" y="4572000"/>
            <a:ext cx="5415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শ্রেণিঃ৪র্থ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 আবহাওয়া ও জলবায়ু</a:t>
            </a:r>
          </a:p>
          <a:p>
            <a:pPr algn="ctr"/>
            <a:r>
              <a:rPr lang="bn-BD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দৈনন্দিন আবহাওয়া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6247" y="3962401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990600"/>
            <a:ext cx="4648200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ছাতনাই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সঃপ্রাঃবিঃ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ডিমলা,নীলফামারী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418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84" y="2545140"/>
            <a:ext cx="9660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5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5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5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5901" y="457200"/>
            <a:ext cx="45336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9600" b="1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96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8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6" name="16-Point Star 5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16-Point Star 6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16-Point Star 7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16-Point Star 8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467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99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1" y="304800"/>
            <a:ext cx="64443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61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1" y="609601"/>
            <a:ext cx="3156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1" y="25908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76201"/>
            <a:ext cx="8991600" cy="6701879"/>
            <a:chOff x="76200" y="76200"/>
            <a:chExt cx="8991600" cy="6701879"/>
          </a:xfrm>
        </p:grpSpPr>
        <p:sp>
          <p:nvSpPr>
            <p:cNvPr id="5" name="16-Point Star 4"/>
            <p:cNvSpPr/>
            <p:nvPr/>
          </p:nvSpPr>
          <p:spPr>
            <a:xfrm>
              <a:off x="8305800" y="762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762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16-Point Star 6"/>
            <p:cNvSpPr/>
            <p:nvPr/>
          </p:nvSpPr>
          <p:spPr>
            <a:xfrm>
              <a:off x="76200" y="79921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6-Point Star 7"/>
            <p:cNvSpPr/>
            <p:nvPr/>
          </p:nvSpPr>
          <p:spPr>
            <a:xfrm>
              <a:off x="8305800" y="6096000"/>
              <a:ext cx="762000" cy="682079"/>
            </a:xfrm>
            <a:prstGeom prst="star16">
              <a:avLst>
                <a:gd name="adj" fmla="val 29142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2580382"/>
            <a:ext cx="8844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1।কোন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২।আবহাওয়ার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1" y="1792070"/>
            <a:ext cx="453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------</a:t>
            </a:r>
          </a:p>
        </p:txBody>
      </p:sp>
    </p:spTree>
    <p:extLst>
      <p:ext uri="{BB962C8B-B14F-4D97-AF65-F5344CB8AC3E}">
        <p14:creationId xmlns:p14="http://schemas.microsoft.com/office/powerpoint/2010/main" val="34155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410200"/>
            <a:ext cx="3358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একটু ভাব ............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6760" y="5997714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বল, এটা কি?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4" y="152401"/>
            <a:ext cx="88474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0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1" y="35004"/>
            <a:ext cx="6160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668322"/>
            <a:ext cx="67826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1"/>
            <a:ext cx="83820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1" y="457201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452563"/>
            <a:ext cx="4774596" cy="4567237"/>
            <a:chOff x="76200" y="1452562"/>
            <a:chExt cx="4774596" cy="45672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452562"/>
              <a:ext cx="4774596" cy="456723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089" y="4572000"/>
              <a:ext cx="9557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5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ঝড়</a:t>
              </a:r>
              <a:endPara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1452562"/>
            <a:ext cx="4114800" cy="4719639"/>
            <a:chOff x="5029200" y="1452561"/>
            <a:chExt cx="4114800" cy="4719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452561"/>
              <a:ext cx="4114800" cy="47196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49469" y="5250359"/>
              <a:ext cx="8210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বৃষ্টি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688" y="388204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2914" y="1447801"/>
            <a:ext cx="4662487" cy="4724399"/>
            <a:chOff x="61913" y="1447800"/>
            <a:chExt cx="4662487" cy="4724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3" y="1447800"/>
              <a:ext cx="4662487" cy="47243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8200" y="4953000"/>
              <a:ext cx="96051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রোদ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7800" y="1447800"/>
            <a:ext cx="4191000" cy="4724399"/>
            <a:chOff x="4876800" y="1447799"/>
            <a:chExt cx="4191000" cy="4724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447799"/>
              <a:ext cx="4191000" cy="47243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57800" y="5105400"/>
              <a:ext cx="19944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মেঘাচ্ছন্ন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7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640" y="2275582"/>
            <a:ext cx="8138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ৌদ্রজ্জ্বল বা মেঘাচ্ছন্ন।বাতাস হতে পারে গরম বা ঠান্ডা।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05200"/>
            <a:ext cx="4182533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98274"/>
            <a:ext cx="3649980" cy="29025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8220" y="1548826"/>
            <a:ext cx="8069580" cy="584775"/>
            <a:chOff x="685800" y="1447800"/>
            <a:chExt cx="8069580" cy="584775"/>
          </a:xfrm>
        </p:grpSpPr>
        <p:sp>
          <p:nvSpPr>
            <p:cNvPr id="6" name="Rounded Rectangle 5"/>
            <p:cNvSpPr/>
            <p:nvPr/>
          </p:nvSpPr>
          <p:spPr>
            <a:xfrm>
              <a:off x="685800" y="1472625"/>
              <a:ext cx="8069580" cy="5085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1447800"/>
              <a:ext cx="7848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আবহাওয়া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প্রতিদিনের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আকাশ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বায়ুমন্ডলের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bn-BD" sz="32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947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2286000" y="1390234"/>
            <a:ext cx="5791200" cy="2800767"/>
          </a:xfrm>
          <a:prstGeom prst="rect">
            <a:avLst/>
          </a:prstGeom>
          <a:noFill/>
          <a:scene3d>
            <a:camera prst="orthographicFront">
              <a:rot lat="19785825" lon="1880982" rev="21400362"/>
            </a:camera>
            <a:lightRig rig="threePt" dir="t"/>
          </a:scene3d>
          <a:sp3d z="69850"/>
        </p:spPr>
        <p:txBody>
          <a:bodyPr wrap="square" rtlCol="0">
            <a:spAutoFit/>
          </a:bodyPr>
          <a:lstStyle/>
          <a:p>
            <a:r>
              <a:rPr lang="bn-BD" sz="88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</a:t>
            </a:r>
            <a:r>
              <a:rPr lang="bn-BD" sz="88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BD" sz="88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spc="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15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446</Words>
  <Application>Microsoft Office PowerPoint</Application>
  <PresentationFormat>A4 Paper (210x297 mm)</PresentationFormat>
  <Paragraphs>94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আবহাওয়া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 Kamrujaman</dc:creator>
  <cp:lastModifiedBy>No Kamrujaman</cp:lastModifiedBy>
  <cp:revision>1</cp:revision>
  <dcterms:created xsi:type="dcterms:W3CDTF">2020-10-23T15:24:12Z</dcterms:created>
  <dcterms:modified xsi:type="dcterms:W3CDTF">2020-10-23T15:28:12Z</dcterms:modified>
</cp:coreProperties>
</file>