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78" r:id="rId4"/>
    <p:sldId id="279" r:id="rId5"/>
    <p:sldId id="259" r:id="rId6"/>
    <p:sldId id="260" r:id="rId7"/>
    <p:sldId id="263" r:id="rId8"/>
    <p:sldId id="261" r:id="rId9"/>
    <p:sldId id="262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  <p:sldId id="277" r:id="rId2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873CA-0CC1-4D13-BBC2-416DD79BD591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AEBDE-85D7-40E6-A446-7828EF7AE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10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6C5D0-CCBB-44DE-BEAB-FA74893EC4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45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42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4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93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0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21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6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0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59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21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16DB-9B39-4428-BA14-C91881AEF6B0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C9FD-E0B4-4998-99E0-16DF35C1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55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Jagoroner%20Gaan%20(Full%20Album)\19%20-%20Jagoroner%20Gaan%20-%20Amra%20Korbo%20Joy%20(music.com.bd)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kod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9144000" cy="6934200"/>
          </a:xfrm>
          <a:prstGeom prst="rect">
            <a:avLst/>
          </a:prstGeom>
        </p:spPr>
      </p:pic>
      <p:sp>
        <p:nvSpPr>
          <p:cNvPr id="10" name="5-Point Star 9"/>
          <p:cNvSpPr/>
          <p:nvPr/>
        </p:nvSpPr>
        <p:spPr>
          <a:xfrm>
            <a:off x="533400" y="6019800"/>
            <a:ext cx="762000" cy="685800"/>
          </a:xfrm>
          <a:prstGeom prst="star5">
            <a:avLst>
              <a:gd name="adj" fmla="val 14725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8610600" y="5943600"/>
            <a:ext cx="762000" cy="685800"/>
          </a:xfrm>
          <a:prstGeom prst="star5">
            <a:avLst>
              <a:gd name="adj" fmla="val 14725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686800" y="152400"/>
            <a:ext cx="762000" cy="685800"/>
          </a:xfrm>
          <a:prstGeom prst="star5">
            <a:avLst>
              <a:gd name="adj" fmla="val 14725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533400" y="152400"/>
            <a:ext cx="762000" cy="685800"/>
          </a:xfrm>
          <a:prstGeom prst="star5">
            <a:avLst>
              <a:gd name="adj" fmla="val 14725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1" y="152401"/>
            <a:ext cx="23054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  <p:bldP spid="12" grpId="0" animBg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tf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4762500" cy="2667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 descr="lko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600200"/>
            <a:ext cx="4191000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04800" y="609600"/>
            <a:ext cx="46875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খাবারগুলোতে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অধিক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পরিমানে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লবণ,চিনি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মেশানো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k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1" y="1066800"/>
            <a:ext cx="4765813" cy="2819400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gh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886200"/>
            <a:ext cx="4800600" cy="2819400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FDLR17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143000"/>
            <a:ext cx="3810000" cy="571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838201" y="228600"/>
            <a:ext cx="7515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কলেরা,ডায়রিয়া,পেট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ব্যথাসহ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অসুখে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tm.jpeg"/>
          <p:cNvPicPr>
            <a:picLocks noChangeAspect="1"/>
          </p:cNvPicPr>
          <p:nvPr/>
        </p:nvPicPr>
        <p:blipFill>
          <a:blip r:embed="rId2"/>
          <a:srcRect l="28291" t="2222" r="28291"/>
          <a:stretch>
            <a:fillRect/>
          </a:stretch>
        </p:blipFill>
        <p:spPr>
          <a:xfrm>
            <a:off x="457200" y="228600"/>
            <a:ext cx="4419600" cy="6324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 descr="f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28600"/>
            <a:ext cx="4038600" cy="4191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953001" y="4648201"/>
            <a:ext cx="43011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অত্যাধিক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মোটা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রোগাটে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ladesh-sick-chil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3496818"/>
            <a:ext cx="4684203" cy="32087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ki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1" y="76200"/>
            <a:ext cx="5219701" cy="3505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029200" y="4191000"/>
            <a:ext cx="50337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ফুড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খেলে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অসুস্থ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5334000" y="2362200"/>
            <a:ext cx="4191000" cy="2590800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পাঠ্যবইয়ের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৩৯-৪০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0792" y="1371600"/>
            <a:ext cx="3933209" cy="52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533400" y="228600"/>
            <a:ext cx="990600" cy="914400"/>
            <a:chOff x="2514600" y="838200"/>
            <a:chExt cx="1371600" cy="1066800"/>
          </a:xfrm>
        </p:grpSpPr>
        <p:sp>
          <p:nvSpPr>
            <p:cNvPr id="5" name="5-Point Star 4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05800" y="152400"/>
            <a:ext cx="990600" cy="914400"/>
            <a:chOff x="2514600" y="838200"/>
            <a:chExt cx="1371600" cy="1066800"/>
          </a:xfrm>
        </p:grpSpPr>
        <p:sp>
          <p:nvSpPr>
            <p:cNvPr id="11" name="5-Point Star 10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1000" y="5715000"/>
            <a:ext cx="990600" cy="914400"/>
            <a:chOff x="2514600" y="838200"/>
            <a:chExt cx="1371600" cy="1066800"/>
          </a:xfrm>
        </p:grpSpPr>
        <p:sp>
          <p:nvSpPr>
            <p:cNvPr id="17" name="5-Point Star 16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382000" y="5715000"/>
            <a:ext cx="990600" cy="914400"/>
            <a:chOff x="2514600" y="838200"/>
            <a:chExt cx="1371600" cy="1066800"/>
          </a:xfrm>
        </p:grpSpPr>
        <p:sp>
          <p:nvSpPr>
            <p:cNvPr id="23" name="5-Point Star 22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76981"/>
            <a:ext cx="763221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বামপাশের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কথাগুলোর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ডানপাশের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কথাগুলোর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400" y="228600"/>
            <a:ext cx="990600" cy="914400"/>
            <a:chOff x="2514600" y="838200"/>
            <a:chExt cx="1371600" cy="1066800"/>
          </a:xfrm>
        </p:grpSpPr>
        <p:sp>
          <p:nvSpPr>
            <p:cNvPr id="4" name="5-Point Star 3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82000" y="152400"/>
            <a:ext cx="990600" cy="914400"/>
            <a:chOff x="2514600" y="838200"/>
            <a:chExt cx="1371600" cy="1066800"/>
          </a:xfrm>
        </p:grpSpPr>
        <p:sp>
          <p:nvSpPr>
            <p:cNvPr id="16" name="5-Point Star 15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33400" y="1981200"/>
          <a:ext cx="8763000" cy="46380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3840">
                <a:tc>
                  <a:txBody>
                    <a:bodyPr/>
                    <a:lstStyle/>
                    <a:p>
                      <a:r>
                        <a:rPr lang="en-US" sz="3600" b="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১।জাঙ্ক</a:t>
                      </a:r>
                      <a:r>
                        <a:rPr lang="en-US" sz="3600" b="0" baseline="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0" baseline="0" dirty="0" err="1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ফুড</a:t>
                      </a:r>
                      <a:r>
                        <a:rPr lang="en-US" sz="3600" b="0" baseline="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b="0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b="0" dirty="0"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en-US" sz="3200" b="0" dirty="0" err="1">
                          <a:latin typeface="NikoshBAN" pitchFamily="2" charset="0"/>
                          <a:cs typeface="NikoshBAN" pitchFamily="2" charset="0"/>
                        </a:rPr>
                        <a:t>উচ্চ</a:t>
                      </a:r>
                      <a:r>
                        <a:rPr lang="en-US" sz="3200" b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0" dirty="0" err="1">
                          <a:latin typeface="NikoshBAN" pitchFamily="2" charset="0"/>
                          <a:cs typeface="NikoshBAN" pitchFamily="2" charset="0"/>
                        </a:rPr>
                        <a:t>মাত্রার</a:t>
                      </a:r>
                      <a:r>
                        <a:rPr lang="en-US" sz="3200" b="0" dirty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3200" b="0" dirty="0" err="1">
                          <a:latin typeface="NikoshBAN" pitchFamily="2" charset="0"/>
                          <a:cs typeface="NikoshBAN" pitchFamily="2" charset="0"/>
                        </a:rPr>
                        <a:t>চ</a:t>
                      </a:r>
                      <a:r>
                        <a:rPr lang="en-US" sz="3200" b="0" baseline="0" dirty="0" err="1">
                          <a:latin typeface="NikoshBAN" pitchFamily="2" charset="0"/>
                          <a:cs typeface="NikoshBAN" pitchFamily="2" charset="0"/>
                        </a:rPr>
                        <a:t>র্বি,লবণ</a:t>
                      </a:r>
                      <a:r>
                        <a:rPr lang="en-US" sz="3200" b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3200" b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0" baseline="0" dirty="0" err="1">
                          <a:latin typeface="NikoshBAN" pitchFamily="2" charset="0"/>
                          <a:cs typeface="NikoshBAN" pitchFamily="2" charset="0"/>
                        </a:rPr>
                        <a:t>চিনি</a:t>
                      </a:r>
                      <a:r>
                        <a:rPr lang="en-US" sz="3200" b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416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২।স্বাস্থ্যের</a:t>
                      </a:r>
                      <a:r>
                        <a:rPr lang="en-US" sz="3200" baseline="0" dirty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3200" baseline="0" dirty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ক্ষতিকর</a:t>
                      </a:r>
                      <a:r>
                        <a:rPr lang="en-US" sz="3200" baseline="0" dirty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               </a:t>
                      </a:r>
                      <a:r>
                        <a:rPr lang="en-US" sz="360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বার্গার</a:t>
                      </a:r>
                      <a:r>
                        <a:rPr lang="en-US" sz="28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,চকলেট</a:t>
                      </a:r>
                      <a:r>
                        <a:rPr lang="en-US" sz="2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0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00B050"/>
                          </a:solidFill>
                        </a:rPr>
                        <a:t>৩।</a:t>
                      </a:r>
                      <a:r>
                        <a:rPr lang="en-US" sz="3200" b="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জাঙ্ক</a:t>
                      </a:r>
                      <a:r>
                        <a:rPr lang="en-US" sz="3200" b="0" baseline="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ফুডে</a:t>
                      </a:r>
                      <a:r>
                        <a:rPr lang="en-US" sz="3200" b="0" baseline="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থাকে</a:t>
                      </a:r>
                      <a:r>
                        <a:rPr lang="en-US" sz="3200" b="0" baseline="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</a:t>
                      </a:r>
                    </a:p>
                    <a:p>
                      <a:r>
                        <a:rPr lang="en-US" sz="2800" b="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</a:t>
                      </a:r>
                      <a:r>
                        <a:rPr lang="en-US" sz="3200" b="0" dirty="0" err="1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জাঙ্ক</a:t>
                      </a:r>
                      <a:r>
                        <a:rPr lang="en-US" sz="2800" b="0" baseline="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0" baseline="0" dirty="0" err="1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ফুড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2438400" y="2209800"/>
            <a:ext cx="4191000" cy="15240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733800" y="4191000"/>
            <a:ext cx="3200400" cy="14478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048000" y="2209800"/>
            <a:ext cx="2971800" cy="29718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85801"/>
            <a:ext cx="265649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শূন্যস্থান</a:t>
            </a: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400" y="152400"/>
            <a:ext cx="990600" cy="914400"/>
            <a:chOff x="2514600" y="838200"/>
            <a:chExt cx="1371600" cy="1066800"/>
          </a:xfrm>
        </p:grpSpPr>
        <p:sp>
          <p:nvSpPr>
            <p:cNvPr id="4" name="5-Point Star 3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3400" y="5715000"/>
            <a:ext cx="990600" cy="914400"/>
            <a:chOff x="2514600" y="838200"/>
            <a:chExt cx="1371600" cy="1066800"/>
          </a:xfrm>
        </p:grpSpPr>
        <p:sp>
          <p:nvSpPr>
            <p:cNvPr id="10" name="5-Point Star 9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2000" y="5791200"/>
            <a:ext cx="990600" cy="914400"/>
            <a:chOff x="2514600" y="838200"/>
            <a:chExt cx="1371600" cy="1066800"/>
          </a:xfrm>
        </p:grpSpPr>
        <p:sp>
          <p:nvSpPr>
            <p:cNvPr id="22" name="5-Point Star 21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382000" y="152400"/>
            <a:ext cx="990600" cy="914400"/>
            <a:chOff x="2514600" y="838200"/>
            <a:chExt cx="1371600" cy="1066800"/>
          </a:xfrm>
        </p:grpSpPr>
        <p:sp>
          <p:nvSpPr>
            <p:cNvPr id="28" name="5-Point Star 27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828801" y="1905001"/>
            <a:ext cx="596830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ক) ______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ফুডে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আঁশ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লেমন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______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ফুড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ফুড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স্বাস্থ্যের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_______।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13250" y="1915180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1" y="2895600"/>
            <a:ext cx="790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সোডা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3810000"/>
            <a:ext cx="1088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/>
      <p:bldP spid="34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152400"/>
            <a:ext cx="990600" cy="914400"/>
            <a:chOff x="2514600" y="838200"/>
            <a:chExt cx="1371600" cy="1066800"/>
          </a:xfrm>
        </p:grpSpPr>
        <p:sp>
          <p:nvSpPr>
            <p:cNvPr id="3" name="5-Point Star 2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5-Point Star 3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82000" y="5791200"/>
            <a:ext cx="990600" cy="914400"/>
            <a:chOff x="2514600" y="838200"/>
            <a:chExt cx="1371600" cy="1066800"/>
          </a:xfrm>
        </p:grpSpPr>
        <p:sp>
          <p:nvSpPr>
            <p:cNvPr id="9" name="5-Point Star 8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82000" y="152400"/>
            <a:ext cx="990600" cy="914400"/>
            <a:chOff x="2514600" y="838200"/>
            <a:chExt cx="1371600" cy="1066800"/>
          </a:xfrm>
        </p:grpSpPr>
        <p:sp>
          <p:nvSpPr>
            <p:cNvPr id="15" name="5-Point Star 14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3400" y="5791200"/>
            <a:ext cx="990600" cy="914400"/>
            <a:chOff x="2514600" y="838200"/>
            <a:chExt cx="1371600" cy="1066800"/>
          </a:xfrm>
        </p:grpSpPr>
        <p:sp>
          <p:nvSpPr>
            <p:cNvPr id="21" name="5-Point Star 20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600201" y="649070"/>
            <a:ext cx="3910045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উত্তরটি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1" y="1712894"/>
            <a:ext cx="43989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উপকারী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১।জাঙ্ক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ফুড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২।দুধ  ৩।ডিম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63932" y="2855894"/>
            <a:ext cx="33890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খ)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ফুড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১।ফ্রুট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লুপস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২।মাংস ৩।মাছ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70174" y="4038601"/>
            <a:ext cx="42210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গ)</a:t>
            </a:r>
            <a:r>
              <a:rPr lang="en-US" sz="2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স্বাস্থ্যের</a:t>
            </a:r>
            <a:r>
              <a:rPr lang="en-US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1)</a:t>
            </a:r>
            <a:r>
              <a:rPr lang="en-US" sz="28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বার্গার</a:t>
            </a:r>
            <a:r>
              <a:rPr lang="en-US" sz="28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২)</a:t>
            </a:r>
            <a:r>
              <a:rPr lang="en-US" sz="28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ভিটামিন</a:t>
            </a:r>
            <a:r>
              <a:rPr lang="en-US" sz="28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৩)</a:t>
            </a:r>
            <a:r>
              <a:rPr lang="en-US" sz="28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বিশুদ্ধ</a:t>
            </a:r>
            <a:r>
              <a:rPr lang="en-US" sz="28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47800" y="205740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√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24000" y="322522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√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46710" y="444442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√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/>
      <p:bldP spid="34" grpId="0"/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1" y="914401"/>
            <a:ext cx="182293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Flowchart: Stored Data 3"/>
          <p:cNvSpPr/>
          <p:nvPr/>
        </p:nvSpPr>
        <p:spPr>
          <a:xfrm>
            <a:off x="3276600" y="2057400"/>
            <a:ext cx="5715000" cy="2286000"/>
          </a:xfrm>
          <a:prstGeom prst="flowChartOnlineStorage">
            <a:avLst/>
          </a:prstGeom>
          <a:ln>
            <a:solidFill>
              <a:schemeClr val="bg1"/>
            </a:solidFill>
          </a:ln>
          <a:effectLst>
            <a:outerShdw blurRad="63500" dist="25400" dir="5400000" rotWithShape="0">
              <a:srgbClr val="000000">
                <a:alpha val="43137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মেশানো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ফুডের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447800" y="2667000"/>
            <a:ext cx="1676400" cy="1066800"/>
          </a:xfrm>
          <a:prstGeom prst="rightArrow">
            <a:avLst>
              <a:gd name="adj1" fmla="val 57619"/>
              <a:gd name="adj2" fmla="val 5952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পদ্মা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82000" y="5791200"/>
            <a:ext cx="990600" cy="914400"/>
            <a:chOff x="2514600" y="838200"/>
            <a:chExt cx="1371600" cy="1066800"/>
          </a:xfrm>
        </p:grpSpPr>
        <p:sp>
          <p:nvSpPr>
            <p:cNvPr id="7" name="5-Point Star 6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3400" y="152400"/>
            <a:ext cx="990600" cy="914400"/>
            <a:chOff x="2514600" y="838200"/>
            <a:chExt cx="1371600" cy="1066800"/>
          </a:xfrm>
        </p:grpSpPr>
        <p:sp>
          <p:nvSpPr>
            <p:cNvPr id="13" name="5-Point Star 12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3400" y="5791200"/>
            <a:ext cx="990600" cy="914400"/>
            <a:chOff x="2514600" y="838200"/>
            <a:chExt cx="1371600" cy="1066800"/>
          </a:xfrm>
        </p:grpSpPr>
        <p:sp>
          <p:nvSpPr>
            <p:cNvPr id="19" name="5-Point Star 18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382000" y="152400"/>
            <a:ext cx="990600" cy="914400"/>
            <a:chOff x="2514600" y="838200"/>
            <a:chExt cx="1371600" cy="1066800"/>
          </a:xfrm>
        </p:grpSpPr>
        <p:sp>
          <p:nvSpPr>
            <p:cNvPr id="25" name="5-Point Star 24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1" y="990601"/>
            <a:ext cx="182293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447800" y="2667000"/>
            <a:ext cx="1676400" cy="1066800"/>
          </a:xfrm>
          <a:prstGeom prst="rightArrow">
            <a:avLst>
              <a:gd name="adj1" fmla="val 57619"/>
              <a:gd name="adj2" fmla="val 5952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যমুনা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Flowchart: Stored Data 3"/>
          <p:cNvSpPr/>
          <p:nvPr/>
        </p:nvSpPr>
        <p:spPr>
          <a:xfrm>
            <a:off x="3352800" y="2133600"/>
            <a:ext cx="5715000" cy="2514600"/>
          </a:xfrm>
          <a:prstGeom prst="flowChartOnlineStorage">
            <a:avLst/>
          </a:prstGeom>
          <a:ln>
            <a:solidFill>
              <a:schemeClr val="bg1"/>
            </a:solidFill>
          </a:ln>
          <a:effectLst>
            <a:outerShdw blurRad="63500" dist="25400" dir="5400000" rotWithShape="0">
              <a:srgbClr val="000000">
                <a:alpha val="43137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ফুড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খেলে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3400" y="152400"/>
            <a:ext cx="990600" cy="914400"/>
            <a:chOff x="2514600" y="838200"/>
            <a:chExt cx="1371600" cy="1066800"/>
          </a:xfrm>
        </p:grpSpPr>
        <p:sp>
          <p:nvSpPr>
            <p:cNvPr id="6" name="5-Point Star 5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82000" y="5791200"/>
            <a:ext cx="990600" cy="914400"/>
            <a:chOff x="2514600" y="838200"/>
            <a:chExt cx="1371600" cy="1066800"/>
          </a:xfrm>
        </p:grpSpPr>
        <p:sp>
          <p:nvSpPr>
            <p:cNvPr id="12" name="5-Point Star 11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3400" y="5791200"/>
            <a:ext cx="990600" cy="914400"/>
            <a:chOff x="2514600" y="838200"/>
            <a:chExt cx="1371600" cy="1066800"/>
          </a:xfrm>
        </p:grpSpPr>
        <p:sp>
          <p:nvSpPr>
            <p:cNvPr id="18" name="5-Point Star 17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382000" y="152400"/>
            <a:ext cx="990600" cy="914400"/>
            <a:chOff x="2514600" y="838200"/>
            <a:chExt cx="1371600" cy="1066800"/>
          </a:xfrm>
        </p:grpSpPr>
        <p:sp>
          <p:nvSpPr>
            <p:cNvPr id="24" name="5-Point Star 23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533400" y="5486400"/>
            <a:ext cx="1371600" cy="1066800"/>
            <a:chOff x="2514600" y="838200"/>
            <a:chExt cx="1371600" cy="1066800"/>
          </a:xfrm>
        </p:grpSpPr>
        <p:sp>
          <p:nvSpPr>
            <p:cNvPr id="16" name="5-Point Star 15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924800" y="152400"/>
            <a:ext cx="1371600" cy="1066800"/>
            <a:chOff x="2514600" y="838200"/>
            <a:chExt cx="1371600" cy="1066800"/>
          </a:xfrm>
        </p:grpSpPr>
        <p:sp>
          <p:nvSpPr>
            <p:cNvPr id="32" name="5-Point Star 31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Connector 35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3400" y="152400"/>
            <a:ext cx="1371600" cy="1066800"/>
            <a:chOff x="2514600" y="838200"/>
            <a:chExt cx="1371600" cy="1066800"/>
          </a:xfrm>
        </p:grpSpPr>
        <p:sp>
          <p:nvSpPr>
            <p:cNvPr id="38" name="5-Point Star 37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001000" y="5638800"/>
            <a:ext cx="1371600" cy="1066800"/>
            <a:chOff x="2514600" y="838200"/>
            <a:chExt cx="1371600" cy="1066800"/>
          </a:xfrm>
        </p:grpSpPr>
        <p:sp>
          <p:nvSpPr>
            <p:cNvPr id="44" name="5-Point Star 43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5-Point Star 45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5-Point Star 46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Connector 47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71600" y="1828801"/>
            <a:ext cx="26532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/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/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667000" y="269033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কামরুজ্জামান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defRPr/>
            </a:pP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ছাতনাই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সরঃপ্রাঃবিঃ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ডিমলা,নীলফামারী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defRPr/>
            </a:pP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76498" y="990601"/>
            <a:ext cx="12715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3400" y="152400"/>
            <a:ext cx="990600" cy="914400"/>
            <a:chOff x="2514600" y="838200"/>
            <a:chExt cx="1371600" cy="1066800"/>
          </a:xfrm>
        </p:grpSpPr>
        <p:sp>
          <p:nvSpPr>
            <p:cNvPr id="5" name="5-Point Star 4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2000" y="5791200"/>
            <a:ext cx="990600" cy="914400"/>
            <a:chOff x="2514600" y="838200"/>
            <a:chExt cx="1371600" cy="1066800"/>
          </a:xfrm>
        </p:grpSpPr>
        <p:sp>
          <p:nvSpPr>
            <p:cNvPr id="11" name="5-Point Star 10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3400" y="5791200"/>
            <a:ext cx="990600" cy="914400"/>
            <a:chOff x="2514600" y="838200"/>
            <a:chExt cx="1371600" cy="1066800"/>
          </a:xfrm>
        </p:grpSpPr>
        <p:sp>
          <p:nvSpPr>
            <p:cNvPr id="17" name="5-Point Star 16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382000" y="152400"/>
            <a:ext cx="990600" cy="914400"/>
            <a:chOff x="2514600" y="838200"/>
            <a:chExt cx="1371600" cy="1066800"/>
          </a:xfrm>
        </p:grpSpPr>
        <p:sp>
          <p:nvSpPr>
            <p:cNvPr id="23" name="5-Point Star 22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76400" y="2438400"/>
            <a:ext cx="55739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ফুড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খ) )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ফুডের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দিকগুলো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295400"/>
            <a:ext cx="5979690" cy="4343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054050" y="457201"/>
            <a:ext cx="3432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ফুডকে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1662" y="1295400"/>
            <a:ext cx="66877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</a:t>
            </a:r>
          </a:p>
          <a:p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ন্য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3400" y="152400"/>
            <a:ext cx="990600" cy="914400"/>
            <a:chOff x="2514600" y="838200"/>
            <a:chExt cx="1371600" cy="1066800"/>
          </a:xfrm>
        </p:grpSpPr>
        <p:sp>
          <p:nvSpPr>
            <p:cNvPr id="6" name="5-Point Star 5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400" y="5791200"/>
            <a:ext cx="990600" cy="914400"/>
            <a:chOff x="2514600" y="838200"/>
            <a:chExt cx="1371600" cy="1066800"/>
          </a:xfrm>
        </p:grpSpPr>
        <p:sp>
          <p:nvSpPr>
            <p:cNvPr id="12" name="5-Point Star 11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382000" y="5791200"/>
            <a:ext cx="990600" cy="914400"/>
            <a:chOff x="2514600" y="838200"/>
            <a:chExt cx="1371600" cy="1066800"/>
          </a:xfrm>
        </p:grpSpPr>
        <p:sp>
          <p:nvSpPr>
            <p:cNvPr id="18" name="5-Point Star 17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382000" y="152400"/>
            <a:ext cx="990600" cy="914400"/>
            <a:chOff x="2514600" y="838200"/>
            <a:chExt cx="1371600" cy="1066800"/>
          </a:xfrm>
        </p:grpSpPr>
        <p:sp>
          <p:nvSpPr>
            <p:cNvPr id="24" name="5-Point Star 23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1524000" y="1524000"/>
            <a:ext cx="7086600" cy="35814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3400" y="152400"/>
            <a:ext cx="1371600" cy="1066800"/>
            <a:chOff x="2514600" y="838200"/>
            <a:chExt cx="1371600" cy="1066800"/>
          </a:xfrm>
        </p:grpSpPr>
        <p:sp>
          <p:nvSpPr>
            <p:cNvPr id="5" name="5-Point Star 4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924800" y="5562600"/>
            <a:ext cx="1371600" cy="1066800"/>
            <a:chOff x="2514600" y="838200"/>
            <a:chExt cx="1371600" cy="1066800"/>
          </a:xfrm>
        </p:grpSpPr>
        <p:sp>
          <p:nvSpPr>
            <p:cNvPr id="11" name="5-Point Star 10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924800" y="228600"/>
            <a:ext cx="1371600" cy="1066800"/>
            <a:chOff x="2514600" y="838200"/>
            <a:chExt cx="1371600" cy="1066800"/>
          </a:xfrm>
        </p:grpSpPr>
        <p:sp>
          <p:nvSpPr>
            <p:cNvPr id="17" name="5-Point Star 16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3400" y="5562600"/>
            <a:ext cx="1371600" cy="1066800"/>
            <a:chOff x="2514600" y="838200"/>
            <a:chExt cx="1371600" cy="1066800"/>
          </a:xfrm>
        </p:grpSpPr>
        <p:sp>
          <p:nvSpPr>
            <p:cNvPr id="23" name="5-Point Star 22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19 - Jagoroner Gaan - Amra Korbo Joy (music.com.bd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800600" y="5181600"/>
            <a:ext cx="1447800" cy="1447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4790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152400"/>
            <a:ext cx="1371600" cy="1066800"/>
            <a:chOff x="2514600" y="838200"/>
            <a:chExt cx="1371600" cy="1066800"/>
          </a:xfrm>
        </p:grpSpPr>
        <p:sp>
          <p:nvSpPr>
            <p:cNvPr id="3" name="5-Point Star 2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5-Point Star 3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3400" y="5562600"/>
            <a:ext cx="1371600" cy="1066800"/>
            <a:chOff x="2514600" y="838200"/>
            <a:chExt cx="1371600" cy="1066800"/>
          </a:xfrm>
        </p:grpSpPr>
        <p:sp>
          <p:nvSpPr>
            <p:cNvPr id="9" name="5-Point Star 8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924800" y="5486400"/>
            <a:ext cx="1371600" cy="1066800"/>
            <a:chOff x="2514600" y="838200"/>
            <a:chExt cx="1371600" cy="1066800"/>
          </a:xfrm>
        </p:grpSpPr>
        <p:sp>
          <p:nvSpPr>
            <p:cNvPr id="15" name="5-Point Star 14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001000" y="152400"/>
            <a:ext cx="1371600" cy="1066800"/>
            <a:chOff x="2514600" y="838200"/>
            <a:chExt cx="1371600" cy="1066800"/>
          </a:xfrm>
        </p:grpSpPr>
        <p:sp>
          <p:nvSpPr>
            <p:cNvPr id="21" name="5-Point Star 20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447801" y="1688069"/>
            <a:ext cx="2045753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67000" y="2674948"/>
            <a:ext cx="4572000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৫ম</a:t>
            </a:r>
          </a:p>
          <a:p>
            <a:pPr>
              <a:defRPr/>
            </a:pP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অধ্যায়ঃ৬ষ্ঠ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ফুড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defRPr/>
            </a:pP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পাঠ্যাংশঃনিশ্চয়ই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….. 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মোটেও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উপকারী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152400"/>
            <a:ext cx="1371600" cy="1066800"/>
            <a:chOff x="2514600" y="838200"/>
            <a:chExt cx="1371600" cy="1066800"/>
          </a:xfrm>
        </p:grpSpPr>
        <p:sp>
          <p:nvSpPr>
            <p:cNvPr id="3" name="5-Point Star 2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5-Point Star 3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3400" y="5638800"/>
            <a:ext cx="1371600" cy="1066800"/>
            <a:chOff x="2514600" y="838200"/>
            <a:chExt cx="1371600" cy="1066800"/>
          </a:xfrm>
        </p:grpSpPr>
        <p:sp>
          <p:nvSpPr>
            <p:cNvPr id="9" name="5-Point Star 8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01000" y="5638800"/>
            <a:ext cx="1371600" cy="1066800"/>
            <a:chOff x="2514600" y="838200"/>
            <a:chExt cx="1371600" cy="1066800"/>
          </a:xfrm>
        </p:grpSpPr>
        <p:sp>
          <p:nvSpPr>
            <p:cNvPr id="15" name="5-Point Star 14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001000" y="152400"/>
            <a:ext cx="1371600" cy="1066800"/>
            <a:chOff x="2514600" y="838200"/>
            <a:chExt cx="1371600" cy="1066800"/>
          </a:xfrm>
        </p:grpSpPr>
        <p:sp>
          <p:nvSpPr>
            <p:cNvPr id="21" name="5-Point Star 20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447800" y="1676401"/>
            <a:ext cx="147829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1447801" y="2895600"/>
            <a:ext cx="7577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৮.৪.১</a:t>
            </a:r>
            <a:r>
              <a:rPr lang="en-US" sz="2800" dirty="0">
                <a:solidFill>
                  <a:srgbClr val="00B0F0"/>
                </a:solidFill>
              </a:rPr>
              <a:t> : </a:t>
            </a:r>
            <a:r>
              <a:rPr lang="en-US" sz="2800" dirty="0" err="1">
                <a:solidFill>
                  <a:srgbClr val="00B0F0"/>
                </a:solidFill>
              </a:rPr>
              <a:t>জাঙ্ক</a:t>
            </a:r>
            <a:r>
              <a:rPr lang="en-US" sz="2800" dirty="0">
                <a:solidFill>
                  <a:srgbClr val="00B0F0"/>
                </a:solidFill>
              </a:rPr>
              <a:t>  </a:t>
            </a:r>
            <a:r>
              <a:rPr lang="en-US" sz="2800" dirty="0" err="1">
                <a:solidFill>
                  <a:srgbClr val="00B0F0"/>
                </a:solidFill>
              </a:rPr>
              <a:t>ফুড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দেহের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জন্য</a:t>
            </a:r>
            <a:r>
              <a:rPr lang="en-US" sz="2800" dirty="0">
                <a:solidFill>
                  <a:srgbClr val="00B0F0"/>
                </a:solidFill>
              </a:rPr>
              <a:t>  </a:t>
            </a:r>
            <a:r>
              <a:rPr lang="en-US" sz="2800" dirty="0" err="1">
                <a:solidFill>
                  <a:srgbClr val="00B0F0"/>
                </a:solidFill>
              </a:rPr>
              <a:t>ক্ষতিকর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তা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বলতে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err="1">
                <a:solidFill>
                  <a:srgbClr val="00B0F0"/>
                </a:solidFill>
              </a:rPr>
              <a:t>পারবে</a:t>
            </a:r>
            <a:r>
              <a:rPr lang="en-US" sz="2800" dirty="0">
                <a:solidFill>
                  <a:srgbClr val="00B0F0"/>
                </a:solidFill>
              </a:rPr>
              <a:t>।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he-junk-food-remed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219200"/>
            <a:ext cx="8077200" cy="525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427790" y="268070"/>
            <a:ext cx="3677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3360004"/>
            <a:ext cx="21531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err="1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4800" b="1" i="1" dirty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ফুড</a:t>
            </a:r>
            <a:r>
              <a:rPr lang="en-US" sz="4800" b="1" i="1" dirty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00200"/>
            <a:ext cx="3365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পড়ব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Decision 2"/>
          <p:cNvSpPr/>
          <p:nvPr/>
        </p:nvSpPr>
        <p:spPr>
          <a:xfrm>
            <a:off x="1371600" y="3048000"/>
            <a:ext cx="3810000" cy="1676400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ফুড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295401"/>
            <a:ext cx="4114800" cy="51053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5" name="Group 4"/>
          <p:cNvGrpSpPr/>
          <p:nvPr/>
        </p:nvGrpSpPr>
        <p:grpSpPr>
          <a:xfrm>
            <a:off x="533400" y="152400"/>
            <a:ext cx="1371600" cy="1066800"/>
            <a:chOff x="2514600" y="838200"/>
            <a:chExt cx="1371600" cy="1066800"/>
          </a:xfrm>
        </p:grpSpPr>
        <p:sp>
          <p:nvSpPr>
            <p:cNvPr id="6" name="5-Point Star 5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3400" y="5638800"/>
            <a:ext cx="1371600" cy="1066800"/>
            <a:chOff x="2514600" y="838200"/>
            <a:chExt cx="1371600" cy="1066800"/>
          </a:xfrm>
        </p:grpSpPr>
        <p:sp>
          <p:nvSpPr>
            <p:cNvPr id="18" name="5-Point Star 17"/>
            <p:cNvSpPr/>
            <p:nvPr/>
          </p:nvSpPr>
          <p:spPr>
            <a:xfrm>
              <a:off x="2514600" y="1524000"/>
              <a:ext cx="533400" cy="381000"/>
            </a:xfrm>
            <a:prstGeom prst="star5">
              <a:avLst/>
            </a:prstGeom>
            <a:solidFill>
              <a:srgbClr val="00B050"/>
            </a:solidFill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2514600" y="838200"/>
              <a:ext cx="533400" cy="38100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3352800" y="838200"/>
              <a:ext cx="533400" cy="381000"/>
            </a:xfrm>
            <a:prstGeom prst="star5">
              <a:avLst/>
            </a:prstGeom>
            <a:solidFill>
              <a:srgbClr val="FFFF00"/>
            </a:solidFill>
            <a:effectLst>
              <a:glow rad="1397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3276600" y="1524000"/>
              <a:ext cx="533400" cy="381000"/>
            </a:xfrm>
            <a:prstGeom prst="star5">
              <a:avLst/>
            </a:prstGeom>
            <a:solidFill>
              <a:srgbClr val="7030A0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971800" y="1219200"/>
              <a:ext cx="381000" cy="3048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icken_roll-45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533400"/>
            <a:ext cx="485775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200400"/>
            <a:ext cx="4019550" cy="3429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 descr="uj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171950"/>
            <a:ext cx="5105400" cy="26098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828800" y="1219201"/>
            <a:ext cx="2451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চিকেন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রোল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1" y="4122004"/>
            <a:ext cx="1208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চিপস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5410201"/>
            <a:ext cx="17604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সিংগাড়া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1" y="914401"/>
            <a:ext cx="3887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kj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4374430" cy="3276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 descr="juicy-chicken-burger-pic-19-hamburger-idea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52400"/>
            <a:ext cx="4572000" cy="34686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uki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10000"/>
            <a:ext cx="4648200" cy="2971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14400" y="2438400"/>
            <a:ext cx="14237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>
                <a:solidFill>
                  <a:srgbClr val="FF5050"/>
                </a:solidFill>
                <a:latin typeface="NikoshBAN" pitchFamily="2" charset="0"/>
                <a:cs typeface="NikoshBAN" pitchFamily="2" charset="0"/>
              </a:rPr>
              <a:t>কেক</a:t>
            </a:r>
            <a:endParaRPr lang="en-US" sz="6600" dirty="0">
              <a:solidFill>
                <a:srgbClr val="FF5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381000"/>
            <a:ext cx="1414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বার্গার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9914" y="6103204"/>
            <a:ext cx="2331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ঠান্ডা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পানীয়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4648200"/>
            <a:ext cx="3733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ফুড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329</Words>
  <Application>Microsoft Office PowerPoint</Application>
  <PresentationFormat>A4 Paper (210x297 mm)</PresentationFormat>
  <Paragraphs>81</Paragraphs>
  <Slides>21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Kamrujaman</dc:creator>
  <cp:lastModifiedBy>No Kamrujaman</cp:lastModifiedBy>
  <cp:revision>1</cp:revision>
  <dcterms:created xsi:type="dcterms:W3CDTF">2020-10-23T16:00:19Z</dcterms:created>
  <dcterms:modified xsi:type="dcterms:W3CDTF">2020-10-23T16:08:46Z</dcterms:modified>
</cp:coreProperties>
</file>