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sldIdLst>
    <p:sldId id="273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4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0350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5458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38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25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29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0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1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5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764704"/>
            <a:ext cx="5112568" cy="2215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 b="9738"/>
          <a:stretch/>
        </p:blipFill>
        <p:spPr>
          <a:xfrm>
            <a:off x="76200" y="0"/>
            <a:ext cx="89154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59436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</a:t>
            </a:r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 পোষাকে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 তরুনী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03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514600" y="457200"/>
            <a:ext cx="3810000" cy="1600200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048000"/>
            <a:ext cx="777240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 নং দলঃ ম্রোদের সংস্কৃতি সংম্পর্কে ৪টি করে বাক্য লিখ।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০২ নং দলঃ ম্রোদের সমাজ ব্যবস্থা কিরূপ তা সংক্ষেপে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0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590800" y="152400"/>
            <a:ext cx="3429000" cy="1143000"/>
          </a:xfrm>
          <a:prstGeom prst="wedgeRoundRect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মুল্যায়ন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" y="1676400"/>
            <a:ext cx="7162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ম্রোরা বান্দরবান জেলার কোন সীমান্তে বসবাস করে?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মায়ানমার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ইউনেস্কো কোন ভাষাকে ঝুকিপূর্ণ বলেছে?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ম্রো জনগোষ্ঠী ধর্মের নাম কী?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উত্তর-তোরাই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ম্রো পরিবারে প্রধান 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ম্রোরা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ধর্মাবলম্বী?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অঞ্জলে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9079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tored Data 1"/>
          <p:cNvSpPr/>
          <p:nvPr/>
        </p:nvSpPr>
        <p:spPr>
          <a:xfrm>
            <a:off x="2438400" y="533400"/>
            <a:ext cx="5181600" cy="1905000"/>
          </a:xfrm>
          <a:prstGeom prst="flowChartOnlineStorag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32004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*** ম্রোদের ভাষা, ধর্ম ও সমাজ ব্যবস্থা সম্পর্কে ২টি করে বাক্য লিখে নিয়ে আসবে।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4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76464">
            <a:off x="2174278" y="1269900"/>
            <a:ext cx="461321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362200" y="533400"/>
            <a:ext cx="5410200" cy="28194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204864"/>
            <a:ext cx="6559624" cy="23698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শাহাব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endParaRPr lang="bn-IN" sz="44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উজানটিয়া</a:t>
            </a:r>
            <a:r>
              <a:rPr lang="bn-IN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পেকুয়া,কক্সবাজার</a:t>
            </a:r>
            <a:endParaRPr lang="bn-IN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81053" y="1124744"/>
            <a:ext cx="3098220" cy="41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362200" y="381000"/>
            <a:ext cx="5029200" cy="1905000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9133" y="2971800"/>
            <a:ext cx="5486400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8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3850"/>
            <a:ext cx="5257800" cy="36766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79589" y="4191000"/>
            <a:ext cx="1143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-2822" y="2362200"/>
            <a:ext cx="764822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89" y="323850"/>
            <a:ext cx="3798711" cy="3695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5289" y="4419600"/>
            <a:ext cx="3657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বান্দরবান পার্বত্য জেলা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7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4600" y="3124200"/>
            <a:ext cx="4114800" cy="20621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ম্রো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অধ্যায়ঃ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পৃষ্ঠাঃ ৮৬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2133600" y="609600"/>
            <a:ext cx="4724400" cy="1905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82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2133600" y="685800"/>
            <a:ext cx="4572000" cy="167640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429000"/>
            <a:ext cx="569595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২.১.৮ ম্রোদের সংস্কৃতি বর্ণনা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143000" y="152400"/>
            <a:ext cx="6858000" cy="1676400"/>
          </a:xfrm>
          <a:prstGeom prst="wedgeRect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ম্রোদের জীবন চিত্র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9612"/>
            <a:ext cx="5105400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308" y="2229612"/>
            <a:ext cx="4071981" cy="34940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0600" y="6008624"/>
            <a:ext cx="1295400" cy="6969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943600" y="5723636"/>
            <a:ext cx="1524000" cy="9819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অনুষ্ঠান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5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4786489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89" y="163689"/>
            <a:ext cx="4357511" cy="4343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3867" y="4648200"/>
            <a:ext cx="41910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অনুষ্ঠান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05400" y="4610100"/>
            <a:ext cx="35814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 গৃহিণী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646" y="228600"/>
            <a:ext cx="6217354" cy="4762500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152400" y="5617633"/>
            <a:ext cx="1905000" cy="76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ম্রো নারী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4267200" y="5223933"/>
            <a:ext cx="3200400" cy="1143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2" t="-10154" r="16735" b="18081"/>
          <a:stretch/>
        </p:blipFill>
        <p:spPr>
          <a:xfrm>
            <a:off x="0" y="-685800"/>
            <a:ext cx="2957690" cy="62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9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327</TotalTime>
  <Words>185</Words>
  <Application>Microsoft Office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NikoshBAN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</dc:creator>
  <cp:lastModifiedBy>lenovo msc</cp:lastModifiedBy>
  <cp:revision>67</cp:revision>
  <dcterms:created xsi:type="dcterms:W3CDTF">2006-08-16T00:00:00Z</dcterms:created>
  <dcterms:modified xsi:type="dcterms:W3CDTF">2020-10-24T09:45:44Z</dcterms:modified>
</cp:coreProperties>
</file>