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2"/>
  </p:notesMasterIdLst>
  <p:sldIdLst>
    <p:sldId id="256" r:id="rId2"/>
    <p:sldId id="281" r:id="rId3"/>
    <p:sldId id="306" r:id="rId4"/>
    <p:sldId id="283" r:id="rId5"/>
    <p:sldId id="282" r:id="rId6"/>
    <p:sldId id="316" r:id="rId7"/>
    <p:sldId id="257" r:id="rId8"/>
    <p:sldId id="285" r:id="rId9"/>
    <p:sldId id="286" r:id="rId10"/>
    <p:sldId id="287" r:id="rId11"/>
    <p:sldId id="288" r:id="rId12"/>
    <p:sldId id="300" r:id="rId13"/>
    <p:sldId id="313" r:id="rId14"/>
    <p:sldId id="294" r:id="rId15"/>
    <p:sldId id="297" r:id="rId16"/>
    <p:sldId id="295" r:id="rId17"/>
    <p:sldId id="298" r:id="rId18"/>
    <p:sldId id="296" r:id="rId19"/>
    <p:sldId id="299" r:id="rId20"/>
    <p:sldId id="293" r:id="rId21"/>
    <p:sldId id="301" r:id="rId22"/>
    <p:sldId id="302" r:id="rId23"/>
    <p:sldId id="291" r:id="rId24"/>
    <p:sldId id="290" r:id="rId25"/>
    <p:sldId id="289" r:id="rId26"/>
    <p:sldId id="305" r:id="rId27"/>
    <p:sldId id="314" r:id="rId28"/>
    <p:sldId id="312" r:id="rId29"/>
    <p:sldId id="304" r:id="rId30"/>
    <p:sldId id="315" r:id="rId31"/>
  </p:sldIdLst>
  <p:sldSz cx="9144000" cy="5143500" type="screen16x9"/>
  <p:notesSz cx="6858000" cy="9144000"/>
  <p:embeddedFontLst>
    <p:embeddedFont>
      <p:font typeface="Montserrat Light" panose="020B0604020202020204" charset="0"/>
      <p:regular r:id="rId33"/>
      <p:bold r:id="rId34"/>
      <p:italic r:id="rId35"/>
      <p:boldItalic r:id="rId36"/>
    </p:embeddedFont>
    <p:embeddedFont>
      <p:font typeface="UrmeeMJ" pitchFamily="2" charset="0"/>
      <p:regular r:id="rId37"/>
      <p:bold r:id="rId38"/>
      <p:italic r:id="rId39"/>
      <p:boldItalic r:id="rId40"/>
    </p:embeddedFont>
    <p:embeddedFont>
      <p:font typeface="SutonnyMJ" pitchFamily="2" charset="0"/>
      <p:regular r:id="rId41"/>
      <p:bold r:id="rId42"/>
      <p:italic r:id="rId43"/>
      <p:boldItalic r:id="rId44"/>
    </p:embeddedFont>
    <p:embeddedFont>
      <p:font typeface="Montserrat ExtraBold" panose="020B0604020202020204" charset="0"/>
      <p:bold r:id="rId45"/>
      <p:italic r:id="rId46"/>
      <p:boldItalic r:id="rId47"/>
    </p:embeddedFont>
    <p:embeddedFont>
      <p:font typeface="NikoshBAN" panose="02000000000000000000" pitchFamily="2"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EC4AF"/>
    <a:srgbClr val="F8CB45"/>
    <a:srgbClr val="ECADAE"/>
    <a:srgbClr val="C95F2C"/>
    <a:srgbClr val="B19A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243AC6-E6AA-472F-B608-43287C50BADC}">
  <a:tblStyle styleId="{8A243AC6-E6AA-472F-B608-43287C50BAD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p:restoredTop sz="86395"/>
  </p:normalViewPr>
  <p:slideViewPr>
    <p:cSldViewPr snapToGrid="0" snapToObjects="1">
      <p:cViewPr varScale="1">
        <p:scale>
          <a:sx n="85" d="100"/>
          <a:sy n="85" d="100"/>
        </p:scale>
        <p:origin x="276" y="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7" d="100"/>
          <a:sy n="117" d="100"/>
        </p:scale>
        <p:origin x="511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2553808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1020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7515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995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7137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5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3578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8536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1805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3985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8108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80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0566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882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606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7377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888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196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9227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644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313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3330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392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046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247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315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701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1" name="Google Shape;11;p2"/>
          <p:cNvSpPr txBox="1">
            <a:spLocks noGrp="1"/>
          </p:cNvSpPr>
          <p:nvPr>
            <p:ph type="ctrTitle"/>
          </p:nvPr>
        </p:nvSpPr>
        <p:spPr>
          <a:xfrm>
            <a:off x="2302050" y="1223201"/>
            <a:ext cx="4539900" cy="2697000"/>
          </a:xfrm>
          <a:prstGeom prst="rect">
            <a:avLst/>
          </a:prstGeom>
        </p:spPr>
        <p:txBody>
          <a:bodyPr spcFirstLastPara="1" wrap="square" lIns="0" tIns="0" rIns="0" bIns="0"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title"/>
          </p:nvPr>
        </p:nvSpPr>
        <p:spPr>
          <a:xfrm>
            <a:off x="699000" y="911700"/>
            <a:ext cx="2020800" cy="3327600"/>
          </a:xfrm>
          <a:prstGeom prst="rect">
            <a:avLst/>
          </a:prstGeom>
        </p:spPr>
        <p:txBody>
          <a:bodyPr spcFirstLastPara="1" wrap="square" lIns="0" tIns="0" rIns="0" bIns="0" anchor="ctr"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3844325" y="805325"/>
            <a:ext cx="2250300" cy="3540600"/>
          </a:xfrm>
          <a:prstGeom prst="rect">
            <a:avLst/>
          </a:prstGeom>
        </p:spPr>
        <p:txBody>
          <a:bodyPr spcFirstLastPara="1" wrap="square" lIns="0" tIns="0" rIns="0" bIns="0" anchor="ctr" anchorCtr="0"/>
          <a:lstStyle>
            <a:lvl1pPr marL="457196" lvl="0" indent="-342896">
              <a:spcBef>
                <a:spcPts val="600"/>
              </a:spcBef>
              <a:spcAft>
                <a:spcPts val="0"/>
              </a:spcAft>
              <a:buSzPts val="1800"/>
              <a:buChar char="◦"/>
              <a:defRPr sz="1800"/>
            </a:lvl1pPr>
            <a:lvl2pPr marL="914391" lvl="1" indent="-342896">
              <a:spcBef>
                <a:spcPts val="1000"/>
              </a:spcBef>
              <a:spcAft>
                <a:spcPts val="0"/>
              </a:spcAft>
              <a:buSzPts val="1800"/>
              <a:buChar char="◦"/>
              <a:defRPr sz="1800"/>
            </a:lvl2pPr>
            <a:lvl3pPr marL="1371587" lvl="2" indent="-342896">
              <a:spcBef>
                <a:spcPts val="1000"/>
              </a:spcBef>
              <a:spcAft>
                <a:spcPts val="0"/>
              </a:spcAft>
              <a:buSzPts val="1800"/>
              <a:buChar char="◦"/>
              <a:defRPr sz="1800"/>
            </a:lvl3pPr>
            <a:lvl4pPr marL="1828782" lvl="3" indent="-342896">
              <a:spcBef>
                <a:spcPts val="1000"/>
              </a:spcBef>
              <a:spcAft>
                <a:spcPts val="0"/>
              </a:spcAft>
              <a:buSzPts val="1800"/>
              <a:buChar char="◦"/>
              <a:defRPr sz="1800"/>
            </a:lvl4pPr>
            <a:lvl5pPr marL="2285978" lvl="4" indent="-342896">
              <a:spcBef>
                <a:spcPts val="1000"/>
              </a:spcBef>
              <a:spcAft>
                <a:spcPts val="0"/>
              </a:spcAft>
              <a:buSzPts val="1800"/>
              <a:buChar char="◦"/>
              <a:defRPr sz="1800"/>
            </a:lvl5pPr>
            <a:lvl6pPr marL="2743173" lvl="5" indent="-342896">
              <a:spcBef>
                <a:spcPts val="1000"/>
              </a:spcBef>
              <a:spcAft>
                <a:spcPts val="0"/>
              </a:spcAft>
              <a:buSzPts val="1800"/>
              <a:buChar char="◦"/>
              <a:defRPr sz="1800"/>
            </a:lvl6pPr>
            <a:lvl7pPr marL="3200368" lvl="6" indent="-342896">
              <a:spcBef>
                <a:spcPts val="1000"/>
              </a:spcBef>
              <a:spcAft>
                <a:spcPts val="0"/>
              </a:spcAft>
              <a:buSzPts val="1800"/>
              <a:buChar char="◦"/>
              <a:defRPr sz="1800"/>
            </a:lvl7pPr>
            <a:lvl8pPr marL="3657563" lvl="7" indent="-342896">
              <a:spcBef>
                <a:spcPts val="1000"/>
              </a:spcBef>
              <a:spcAft>
                <a:spcPts val="0"/>
              </a:spcAft>
              <a:buSzPts val="1800"/>
              <a:buChar char="◦"/>
              <a:defRPr sz="1800"/>
            </a:lvl8pPr>
            <a:lvl9pPr marL="4114759" lvl="8" indent="-342896">
              <a:spcBef>
                <a:spcPts val="1000"/>
              </a:spcBef>
              <a:spcAft>
                <a:spcPts val="1000"/>
              </a:spcAft>
              <a:buSzPts val="1800"/>
              <a:buChar char="◦"/>
              <a:defRPr sz="1800"/>
            </a:lvl9pPr>
          </a:lstStyle>
          <a:p>
            <a:endParaRPr/>
          </a:p>
        </p:txBody>
      </p:sp>
      <p:sp>
        <p:nvSpPr>
          <p:cNvPr id="35" name="Google Shape;35;p7"/>
          <p:cNvSpPr txBox="1">
            <a:spLocks noGrp="1"/>
          </p:cNvSpPr>
          <p:nvPr>
            <p:ph type="body" idx="2"/>
          </p:nvPr>
        </p:nvSpPr>
        <p:spPr>
          <a:xfrm>
            <a:off x="6436624" y="805325"/>
            <a:ext cx="2250300" cy="3540600"/>
          </a:xfrm>
          <a:prstGeom prst="rect">
            <a:avLst/>
          </a:prstGeom>
        </p:spPr>
        <p:txBody>
          <a:bodyPr spcFirstLastPara="1" wrap="square" lIns="0" tIns="0" rIns="0" bIns="0" anchor="ctr" anchorCtr="0"/>
          <a:lstStyle>
            <a:lvl1pPr marL="457196" lvl="0" indent="-342896">
              <a:spcBef>
                <a:spcPts val="600"/>
              </a:spcBef>
              <a:spcAft>
                <a:spcPts val="0"/>
              </a:spcAft>
              <a:buSzPts val="1800"/>
              <a:buChar char="◦"/>
              <a:defRPr sz="1800"/>
            </a:lvl1pPr>
            <a:lvl2pPr marL="914391" lvl="1" indent="-342896">
              <a:spcBef>
                <a:spcPts val="1000"/>
              </a:spcBef>
              <a:spcAft>
                <a:spcPts val="0"/>
              </a:spcAft>
              <a:buSzPts val="1800"/>
              <a:buChar char="◦"/>
              <a:defRPr sz="1800"/>
            </a:lvl2pPr>
            <a:lvl3pPr marL="1371587" lvl="2" indent="-342896">
              <a:spcBef>
                <a:spcPts val="1000"/>
              </a:spcBef>
              <a:spcAft>
                <a:spcPts val="0"/>
              </a:spcAft>
              <a:buSzPts val="1800"/>
              <a:buChar char="◦"/>
              <a:defRPr sz="1800"/>
            </a:lvl3pPr>
            <a:lvl4pPr marL="1828782" lvl="3" indent="-342896">
              <a:spcBef>
                <a:spcPts val="1000"/>
              </a:spcBef>
              <a:spcAft>
                <a:spcPts val="0"/>
              </a:spcAft>
              <a:buSzPts val="1800"/>
              <a:buChar char="◦"/>
              <a:defRPr sz="1800"/>
            </a:lvl4pPr>
            <a:lvl5pPr marL="2285978" lvl="4" indent="-342896">
              <a:spcBef>
                <a:spcPts val="1000"/>
              </a:spcBef>
              <a:spcAft>
                <a:spcPts val="0"/>
              </a:spcAft>
              <a:buSzPts val="1800"/>
              <a:buChar char="◦"/>
              <a:defRPr sz="1800"/>
            </a:lvl5pPr>
            <a:lvl6pPr marL="2743173" lvl="5" indent="-342896">
              <a:spcBef>
                <a:spcPts val="1000"/>
              </a:spcBef>
              <a:spcAft>
                <a:spcPts val="0"/>
              </a:spcAft>
              <a:buSzPts val="1800"/>
              <a:buChar char="◦"/>
              <a:defRPr sz="1800"/>
            </a:lvl6pPr>
            <a:lvl7pPr marL="3200368" lvl="6" indent="-342896">
              <a:spcBef>
                <a:spcPts val="1000"/>
              </a:spcBef>
              <a:spcAft>
                <a:spcPts val="0"/>
              </a:spcAft>
              <a:buSzPts val="1800"/>
              <a:buChar char="◦"/>
              <a:defRPr sz="1800"/>
            </a:lvl7pPr>
            <a:lvl8pPr marL="3657563" lvl="7" indent="-342896">
              <a:spcBef>
                <a:spcPts val="1000"/>
              </a:spcBef>
              <a:spcAft>
                <a:spcPts val="0"/>
              </a:spcAft>
              <a:buSzPts val="1800"/>
              <a:buChar char="◦"/>
              <a:defRPr sz="1800"/>
            </a:lvl8pPr>
            <a:lvl9pPr marL="4114759" lvl="8" indent="-342896">
              <a:spcBef>
                <a:spcPts val="1000"/>
              </a:spcBef>
              <a:spcAft>
                <a:spcPts val="1000"/>
              </a:spcAft>
              <a:buSzPts val="1800"/>
              <a:buChar char="◦"/>
              <a:defRPr sz="1800"/>
            </a:lvl9pPr>
          </a:lstStyle>
          <a:p>
            <a:endParaRPr/>
          </a:p>
        </p:txBody>
      </p:sp>
      <p:sp>
        <p:nvSpPr>
          <p:cNvPr id="36" name="Google Shape;3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TextBox 1"/>
          <p:cNvSpPr txBox="1"/>
          <p:nvPr userDrawn="1"/>
        </p:nvSpPr>
        <p:spPr>
          <a:xfrm>
            <a:off x="6220038" y="4579533"/>
            <a:ext cx="1370888" cy="307777"/>
          </a:xfrm>
          <a:prstGeom prst="rect">
            <a:avLst/>
          </a:prstGeom>
          <a:noFill/>
        </p:spPr>
        <p:txBody>
          <a:bodyPr wrap="none" rtlCol="0">
            <a:spAutoFit/>
          </a:bodyPr>
          <a:lstStyle/>
          <a:p>
            <a:r>
              <a:rPr lang="en-US" dirty="0" smtClean="0">
                <a:solidFill>
                  <a:schemeClr val="bg1"/>
                </a:solidFill>
              </a:rPr>
              <a:t>B</a:t>
            </a:r>
            <a:r>
              <a:rPr lang="bn-BD" dirty="0" smtClean="0">
                <a:solidFill>
                  <a:schemeClr val="bg1"/>
                </a:solidFill>
              </a:rPr>
              <a:t>aqi</a:t>
            </a:r>
            <a:r>
              <a:rPr lang="bn-BD" baseline="0" dirty="0" smtClean="0">
                <a:solidFill>
                  <a:schemeClr val="bg1"/>
                </a:solidFill>
              </a:rPr>
              <a:t> Al Hasan</a:t>
            </a:r>
            <a:endParaRPr lang="en-US" dirty="0">
              <a:solidFill>
                <a:schemeClr val="bg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54" name="Google Shape;54;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22611"/>
            <a:ext cx="7886700" cy="554292"/>
          </a:xfrm>
        </p:spPr>
        <p:txBody>
          <a:bodyPr>
            <a:normAutofit/>
          </a:bodyPr>
          <a:lstStyle>
            <a:lvl1pPr>
              <a:defRPr sz="2700"/>
            </a:lvl1pPr>
          </a:lstStyle>
          <a:p>
            <a:r>
              <a:rPr lang="en-US" dirty="0"/>
              <a:t>Click to edit Master title style</a:t>
            </a:r>
          </a:p>
        </p:txBody>
      </p:sp>
      <p:grpSp>
        <p:nvGrpSpPr>
          <p:cNvPr id="3" name="Group 2">
            <a:extLst>
              <a:ext uri="{FF2B5EF4-FFF2-40B4-BE49-F238E27FC236}">
                <a16:creationId xmlns:a16="http://schemas.microsoft.com/office/drawing/2014/main" xmlns="" id="{79C65CE8-4186-4EF3-A508-A12E5E686468}"/>
              </a:ext>
            </a:extLst>
          </p:cNvPr>
          <p:cNvGrpSpPr/>
          <p:nvPr userDrawn="1"/>
        </p:nvGrpSpPr>
        <p:grpSpPr>
          <a:xfrm>
            <a:off x="9415915" y="1"/>
            <a:ext cx="1235642" cy="1362074"/>
            <a:chOff x="12554553" y="1"/>
            <a:chExt cx="1647523" cy="1816099"/>
          </a:xfrm>
        </p:grpSpPr>
        <p:sp>
          <p:nvSpPr>
            <p:cNvPr id="4" name="Rectangle: Folded Corner 3">
              <a:extLst>
                <a:ext uri="{FF2B5EF4-FFF2-40B4-BE49-F238E27FC236}">
                  <a16:creationId xmlns:a16="http://schemas.microsoft.com/office/drawing/2014/main" xmlns="" id="{0A32BB05-B08C-4D73-BFF9-25A2D9328D4D}"/>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100" dirty="0">
                  <a:solidFill>
                    <a:schemeClr val="accent2">
                      <a:lumMod val="50000"/>
                    </a:schemeClr>
                  </a:solidFill>
                </a:rPr>
                <a:t>To insert your own icons*:</a:t>
              </a:r>
            </a:p>
            <a:p>
              <a:endParaRPr lang="en-US" sz="1100" dirty="0">
                <a:solidFill>
                  <a:schemeClr val="accent2">
                    <a:lumMod val="50000"/>
                  </a:schemeClr>
                </a:solidFill>
              </a:endParaRPr>
            </a:p>
            <a:p>
              <a:r>
                <a:rPr lang="en-US" sz="1100" b="1" dirty="0">
                  <a:solidFill>
                    <a:schemeClr val="accent2">
                      <a:lumMod val="50000"/>
                    </a:schemeClr>
                  </a:solidFill>
                </a:rPr>
                <a:t>Insert</a:t>
              </a:r>
              <a:r>
                <a:rPr lang="en-US" sz="1100" dirty="0">
                  <a:solidFill>
                    <a:schemeClr val="accent2">
                      <a:lumMod val="50000"/>
                    </a:schemeClr>
                  </a:solidFill>
                </a:rPr>
                <a:t> &gt;&gt; </a:t>
              </a:r>
              <a:r>
                <a:rPr lang="en-US" sz="1100" b="1" dirty="0">
                  <a:solidFill>
                    <a:schemeClr val="accent2">
                      <a:lumMod val="50000"/>
                    </a:schemeClr>
                  </a:solidFill>
                </a:rPr>
                <a:t>Icons</a:t>
              </a:r>
            </a:p>
            <a:p>
              <a:endParaRPr lang="en-US" sz="1100" dirty="0">
                <a:solidFill>
                  <a:schemeClr val="accent2">
                    <a:lumMod val="50000"/>
                  </a:schemeClr>
                </a:solidFill>
              </a:endParaRPr>
            </a:p>
            <a:p>
              <a:r>
                <a:rPr lang="en-US" sz="900" i="1" dirty="0">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xmlns="" id="{BC568985-A849-45B0-B77A-2F6998D822DB}"/>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15089215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lstStyle>
            <a:lvl1pPr lvl="0">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1pPr>
            <a:lvl2pPr lvl="1">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2pPr>
            <a:lvl3pPr lvl="2">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3pPr>
            <a:lvl4pPr lvl="3">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4pPr>
            <a:lvl5pPr lvl="4">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5pPr>
            <a:lvl6pPr lvl="5">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6pPr>
            <a:lvl7pPr lvl="6">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7pPr>
            <a:lvl8pPr lvl="7">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8pPr>
            <a:lvl9pPr lvl="8">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6"/>
            <a:ext cx="4842600" cy="3548100"/>
          </a:xfrm>
          <a:prstGeom prst="rect">
            <a:avLst/>
          </a:prstGeom>
          <a:noFill/>
          <a:ln>
            <a:noFill/>
          </a:ln>
        </p:spPr>
        <p:txBody>
          <a:bodyPr spcFirstLastPara="1" wrap="square" lIns="0" tIns="0" rIns="0" bIns="0" anchor="ctr" anchorCtr="0"/>
          <a:lstStyle>
            <a:lvl1pPr marL="457200" lvl="0" indent="-368300">
              <a:lnSpc>
                <a:spcPct val="115000"/>
              </a:lnSpc>
              <a:spcBef>
                <a:spcPts val="6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rgbClr val="B7B7B7"/>
                </a:solidFill>
                <a:latin typeface="Montserrat Light"/>
                <a:ea typeface="Montserrat Light"/>
                <a:cs typeface="Montserrat Light"/>
                <a:sym typeface="Montserrat Light"/>
              </a:defRPr>
            </a:lvl1pPr>
            <a:lvl2pPr lvl="1" algn="r">
              <a:buNone/>
              <a:defRPr sz="1200">
                <a:solidFill>
                  <a:srgbClr val="B7B7B7"/>
                </a:solidFill>
                <a:latin typeface="Montserrat Light"/>
                <a:ea typeface="Montserrat Light"/>
                <a:cs typeface="Montserrat Light"/>
                <a:sym typeface="Montserrat Light"/>
              </a:defRPr>
            </a:lvl2pPr>
            <a:lvl3pPr lvl="2" algn="r">
              <a:buNone/>
              <a:defRPr sz="1200">
                <a:solidFill>
                  <a:srgbClr val="B7B7B7"/>
                </a:solidFill>
                <a:latin typeface="Montserrat Light"/>
                <a:ea typeface="Montserrat Light"/>
                <a:cs typeface="Montserrat Light"/>
                <a:sym typeface="Montserrat Light"/>
              </a:defRPr>
            </a:lvl3pPr>
            <a:lvl4pPr lvl="3" algn="r">
              <a:buNone/>
              <a:defRPr sz="1200">
                <a:solidFill>
                  <a:srgbClr val="B7B7B7"/>
                </a:solidFill>
                <a:latin typeface="Montserrat Light"/>
                <a:ea typeface="Montserrat Light"/>
                <a:cs typeface="Montserrat Light"/>
                <a:sym typeface="Montserrat Light"/>
              </a:defRPr>
            </a:lvl4pPr>
            <a:lvl5pPr lvl="4" algn="r">
              <a:buNone/>
              <a:defRPr sz="1200">
                <a:solidFill>
                  <a:srgbClr val="B7B7B7"/>
                </a:solidFill>
                <a:latin typeface="Montserrat Light"/>
                <a:ea typeface="Montserrat Light"/>
                <a:cs typeface="Montserrat Light"/>
                <a:sym typeface="Montserrat Light"/>
              </a:defRPr>
            </a:lvl5pPr>
            <a:lvl6pPr lvl="5" algn="r">
              <a:buNone/>
              <a:defRPr sz="1200">
                <a:solidFill>
                  <a:srgbClr val="B7B7B7"/>
                </a:solidFill>
                <a:latin typeface="Montserrat Light"/>
                <a:ea typeface="Montserrat Light"/>
                <a:cs typeface="Montserrat Light"/>
                <a:sym typeface="Montserrat Light"/>
              </a:defRPr>
            </a:lvl6pPr>
            <a:lvl7pPr lvl="6" algn="r">
              <a:buNone/>
              <a:defRPr sz="1200">
                <a:solidFill>
                  <a:srgbClr val="B7B7B7"/>
                </a:solidFill>
                <a:latin typeface="Montserrat Light"/>
                <a:ea typeface="Montserrat Light"/>
                <a:cs typeface="Montserrat Light"/>
                <a:sym typeface="Montserrat Light"/>
              </a:defRPr>
            </a:lvl7pPr>
            <a:lvl8pPr lvl="7" algn="r">
              <a:buNone/>
              <a:defRPr sz="1200">
                <a:solidFill>
                  <a:srgbClr val="B7B7B7"/>
                </a:solidFill>
                <a:latin typeface="Montserrat Light"/>
                <a:ea typeface="Montserrat Light"/>
                <a:cs typeface="Montserrat Light"/>
                <a:sym typeface="Montserrat Light"/>
              </a:defRPr>
            </a:lvl8pPr>
            <a:lvl9pPr lvl="8" algn="r">
              <a:buNone/>
              <a:defRPr sz="1200">
                <a:solidFill>
                  <a:srgbClr val="B7B7B7"/>
                </a:solidFill>
                <a:latin typeface="Montserrat Light"/>
                <a:ea typeface="Montserrat Light"/>
                <a:cs typeface="Montserrat Light"/>
                <a:sym typeface="Montserrat Light"/>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7" r:id="rId3"/>
    <p:sldLayoutId id="2147483660"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31539" y="1747990"/>
            <a:ext cx="6112461" cy="2047659"/>
          </a:xfrm>
          <a:prstGeom prst="rect">
            <a:avLst/>
          </a:prstGeom>
        </p:spPr>
        <p:txBody>
          <a:bodyPr spcFirstLastPara="1" wrap="square" lIns="0" tIns="0" rIns="0" bIns="0" anchor="ctr" anchorCtr="0">
            <a:noAutofit/>
          </a:bodyPr>
          <a:lstStyle/>
          <a:p>
            <a:r>
              <a:rPr lang="en-US" sz="16600" b="1" dirty="0" smtClean="0">
                <a:solidFill>
                  <a:schemeClr val="bg1"/>
                </a:solidFill>
                <a:latin typeface="SutonnyMJ" pitchFamily="2" charset="0"/>
                <a:ea typeface="Helvetica Neue Medium" panose="02000503000000020004" pitchFamily="2" charset="0"/>
                <a:cs typeface="SutonnyMJ" pitchFamily="2" charset="0"/>
              </a:rPr>
              <a:t>¯^</a:t>
            </a:r>
            <a:r>
              <a:rPr lang="en-US" sz="16600" b="1" dirty="0" err="1" smtClean="0">
                <a:solidFill>
                  <a:schemeClr val="bg1"/>
                </a:solidFill>
                <a:latin typeface="SutonnyMJ" pitchFamily="2" charset="0"/>
                <a:ea typeface="Helvetica Neue Medium" panose="02000503000000020004" pitchFamily="2" charset="0"/>
                <a:cs typeface="SutonnyMJ" pitchFamily="2" charset="0"/>
              </a:rPr>
              <a:t>vMZg</a:t>
            </a:r>
            <a:endParaRPr sz="16600" b="1" dirty="0">
              <a:solidFill>
                <a:schemeClr val="bg1"/>
              </a:solidFill>
              <a:latin typeface="SutonnyMJ" pitchFamily="2" charset="0"/>
              <a:ea typeface="Helvetica Neue Medium" panose="02000503000000020004" pitchFamily="2" charset="0"/>
              <a:cs typeface="SutonnyMJ" pitchFamily="2" charset="0"/>
            </a:endParaRPr>
          </a:p>
        </p:txBody>
      </p:sp>
      <p:pic>
        <p:nvPicPr>
          <p:cNvPr id="5" name="Picture 4" descr="bismi11.gif"/>
          <p:cNvPicPr>
            <a:picLocks noChangeAspect="1"/>
          </p:cNvPicPr>
          <p:nvPr/>
        </p:nvPicPr>
        <p:blipFill>
          <a:blip r:embed="rId4">
            <a:clrChange>
              <a:clrFrom>
                <a:srgbClr val="FFFFFF"/>
              </a:clrFrom>
              <a:clrTo>
                <a:srgbClr val="FFFFFF">
                  <a:alpha val="0"/>
                </a:srgbClr>
              </a:clrTo>
            </a:clrChange>
          </a:blip>
          <a:stretch>
            <a:fillRect/>
          </a:stretch>
        </p:blipFill>
        <p:spPr>
          <a:xfrm>
            <a:off x="4310743" y="0"/>
            <a:ext cx="2850077" cy="49371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5" name="Rectangle 4"/>
          <p:cNvSpPr/>
          <p:nvPr/>
        </p:nvSpPr>
        <p:spPr>
          <a:xfrm>
            <a:off x="325896" y="1049663"/>
            <a:ext cx="8906493" cy="3108543"/>
          </a:xfrm>
          <a:prstGeom prst="rect">
            <a:avLst/>
          </a:prstGeom>
        </p:spPr>
        <p:txBody>
          <a:bodyPr wrap="square">
            <a:spAutoFit/>
          </a:bodyPr>
          <a:lstStyle/>
          <a:p>
            <a:r>
              <a:rPr lang="ar-AE" sz="2800" b="1" dirty="0" smtClean="0">
                <a:solidFill>
                  <a:schemeClr val="bg1"/>
                </a:solidFill>
                <a:latin typeface="NikoshBAN" pitchFamily="2" charset="0"/>
              </a:rPr>
              <a:t>عن البراء بن عازب قال قال رسول الله صلى الله عليه وسلم ما من مسلمىيىن يلتقيان فيتصافحان الا غفرلهما قبل ان ىفترقا – رواه الترمذى</a:t>
            </a:r>
            <a:endParaRPr lang="ar-AE" sz="2800" dirty="0" smtClean="0">
              <a:solidFill>
                <a:schemeClr val="bg1"/>
              </a:solidFill>
              <a:latin typeface="NikoshBAN" pitchFamily="2" charset="0"/>
            </a:endParaRPr>
          </a:p>
          <a:p>
            <a:r>
              <a:rPr lang="bn-IN" sz="2800" b="1" dirty="0" smtClean="0">
                <a:solidFill>
                  <a:schemeClr val="bg1"/>
                </a:solidFill>
                <a:latin typeface="NikoshBAN" pitchFamily="2" charset="0"/>
                <a:cs typeface="NikoshBAN" pitchFamily="2" charset="0"/>
              </a:rPr>
              <a:t>অনুবাদ</a:t>
            </a:r>
            <a:endParaRPr lang="bn-IN" sz="2800" dirty="0" smtClean="0">
              <a:solidFill>
                <a:schemeClr val="bg1"/>
              </a:solidFill>
              <a:latin typeface="NikoshBAN" pitchFamily="2" charset="0"/>
              <a:cs typeface="NikoshBAN" pitchFamily="2" charset="0"/>
            </a:endParaRPr>
          </a:p>
          <a:p>
            <a:r>
              <a:rPr lang="bn-IN" sz="2800" dirty="0" smtClean="0">
                <a:solidFill>
                  <a:schemeClr val="bg1"/>
                </a:solidFill>
                <a:latin typeface="NikoshBAN" pitchFamily="2" charset="0"/>
                <a:cs typeface="NikoshBAN" pitchFamily="2" charset="0"/>
              </a:rPr>
              <a:t>হযরত বারা ইবনে আযিব রাদ্বিয়াল্লাহু তা‘আলা আনহু থেকে বর্ণিত রাসূলুল্লাহ্ সাল্লাল্লাহু আলাইহি ওয়া সাল্লামা এরশাদ করেন, দু’জন মুসলিম যখন মিলিত হয়ে পরস্পর মুসাফাহা (করমর্দন) করে, তখন তারা দু’জন পৃথক হয়ে যাওয়ার পূর্বেই তাদের গুনাহ্গুলো ক্ষমা করে দেওয়া হয়। [তিরমিযী] </a:t>
            </a:r>
            <a:endParaRPr lang="bn-IN" sz="2800" dirty="0">
              <a:solidFill>
                <a:schemeClr val="bg1"/>
              </a:solidFill>
              <a:latin typeface="NikoshBAN" pitchFamily="2" charset="0"/>
              <a:cs typeface="NikoshBAN" pitchFamily="2" charset="0"/>
            </a:endParaRPr>
          </a:p>
        </p:txBody>
      </p:sp>
      <p:sp>
        <p:nvSpPr>
          <p:cNvPr id="3" name="Rectangle 2"/>
          <p:cNvSpPr/>
          <p:nvPr/>
        </p:nvSpPr>
        <p:spPr>
          <a:xfrm>
            <a:off x="325896" y="198246"/>
            <a:ext cx="1271502" cy="584775"/>
          </a:xfrm>
          <a:prstGeom prst="rect">
            <a:avLst/>
          </a:prstGeom>
        </p:spPr>
        <p:txBody>
          <a:bodyPr wrap="none">
            <a:spAutoFit/>
          </a:bodyPr>
          <a:lstStyle/>
          <a:p>
            <a:r>
              <a:rPr lang="ar-AE" sz="3200" dirty="0" smtClean="0">
                <a:solidFill>
                  <a:schemeClr val="bg1"/>
                </a:solidFill>
              </a:rPr>
              <a:t>مُصَافَحَةُ</a:t>
            </a:r>
            <a:endParaRPr lang="en-US" sz="3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3" name="TextBox 2"/>
          <p:cNvSpPr txBox="1"/>
          <p:nvPr/>
        </p:nvSpPr>
        <p:spPr>
          <a:xfrm>
            <a:off x="273132" y="0"/>
            <a:ext cx="2343911" cy="1107996"/>
          </a:xfrm>
          <a:prstGeom prst="rect">
            <a:avLst/>
          </a:prstGeom>
          <a:noFill/>
        </p:spPr>
        <p:txBody>
          <a:bodyPr wrap="none" rtlCol="0">
            <a:spAutoFit/>
          </a:bodyPr>
          <a:lstStyle/>
          <a:p>
            <a:r>
              <a:rPr lang="en-US" sz="6600" dirty="0" err="1" smtClean="0">
                <a:solidFill>
                  <a:schemeClr val="bg1"/>
                </a:solidFill>
                <a:latin typeface="SutonnyMJ" pitchFamily="2" charset="0"/>
                <a:cs typeface="SutonnyMJ" pitchFamily="2" charset="0"/>
              </a:rPr>
              <a:t>gyqvbvKv</a:t>
            </a:r>
            <a:endParaRPr lang="en-US" sz="6600" dirty="0">
              <a:solidFill>
                <a:schemeClr val="bg1"/>
              </a:solidFill>
              <a:latin typeface="SutonnyMJ" pitchFamily="2" charset="0"/>
              <a:cs typeface="SutonnyMJ" pitchFamily="2" charset="0"/>
            </a:endParaRPr>
          </a:p>
        </p:txBody>
      </p:sp>
      <p:sp>
        <p:nvSpPr>
          <p:cNvPr id="4" name="TextBox 3"/>
          <p:cNvSpPr txBox="1"/>
          <p:nvPr/>
        </p:nvSpPr>
        <p:spPr>
          <a:xfrm>
            <a:off x="6276488" y="3155107"/>
            <a:ext cx="2783134" cy="1107996"/>
          </a:xfrm>
          <a:prstGeom prst="rect">
            <a:avLst/>
          </a:prstGeom>
          <a:noFill/>
        </p:spPr>
        <p:txBody>
          <a:bodyPr wrap="none" rtlCol="0">
            <a:spAutoFit/>
          </a:bodyPr>
          <a:lstStyle/>
          <a:p>
            <a:r>
              <a:rPr lang="en-US" sz="6600" dirty="0" smtClean="0">
                <a:solidFill>
                  <a:schemeClr val="bg1"/>
                </a:solidFill>
                <a:latin typeface="SutonnyMJ" pitchFamily="2" charset="0"/>
                <a:cs typeface="SutonnyMJ" pitchFamily="2" charset="0"/>
              </a:rPr>
              <a:t>†</a:t>
            </a:r>
            <a:r>
              <a:rPr lang="en-US" sz="6600" dirty="0" err="1" smtClean="0">
                <a:solidFill>
                  <a:schemeClr val="bg1"/>
                </a:solidFill>
                <a:latin typeface="SutonnyMJ" pitchFamily="2" charset="0"/>
                <a:cs typeface="SutonnyMJ" pitchFamily="2" charset="0"/>
              </a:rPr>
              <a:t>KvjvKzwj</a:t>
            </a:r>
            <a:endParaRPr lang="en-US" sz="6600" dirty="0">
              <a:solidFill>
                <a:schemeClr val="bg1"/>
              </a:solidFill>
              <a:latin typeface="SutonnyMJ" pitchFamily="2" charset="0"/>
              <a:cs typeface="SutonnyMJ" pitchFamily="2" charset="0"/>
            </a:endParaRPr>
          </a:p>
        </p:txBody>
      </p:sp>
      <p:sp>
        <p:nvSpPr>
          <p:cNvPr id="6" name="TextBox 5"/>
          <p:cNvSpPr txBox="1"/>
          <p:nvPr/>
        </p:nvSpPr>
        <p:spPr>
          <a:xfrm>
            <a:off x="4811343" y="4263103"/>
            <a:ext cx="4248279" cy="830997"/>
          </a:xfrm>
          <a:prstGeom prst="rect">
            <a:avLst/>
          </a:prstGeom>
          <a:noFill/>
        </p:spPr>
        <p:txBody>
          <a:bodyPr wrap="none" rtlCol="0">
            <a:spAutoFit/>
          </a:bodyPr>
          <a:lstStyle/>
          <a:p>
            <a:pPr algn="r"/>
            <a:r>
              <a:rPr lang="en-US" sz="4800" dirty="0" smtClean="0">
                <a:solidFill>
                  <a:schemeClr val="bg1"/>
                </a:solidFill>
                <a:latin typeface="SutonnyMJ" pitchFamily="2" charset="0"/>
                <a:cs typeface="SutonnyMJ" pitchFamily="2" charset="0"/>
              </a:rPr>
              <a:t>†</a:t>
            </a:r>
            <a:r>
              <a:rPr lang="en-US" sz="4800" dirty="0" err="1" smtClean="0">
                <a:solidFill>
                  <a:schemeClr val="bg1"/>
                </a:solidFill>
                <a:latin typeface="SutonnyMJ" pitchFamily="2" charset="0"/>
                <a:cs typeface="SutonnyMJ" pitchFamily="2" charset="0"/>
              </a:rPr>
              <a:t>KvjvKzwj</a:t>
            </a:r>
            <a:r>
              <a:rPr lang="en-US" sz="4800" dirty="0" smtClean="0">
                <a:solidFill>
                  <a:schemeClr val="bg1"/>
                </a:solidFill>
                <a:latin typeface="SutonnyMJ" pitchFamily="2" charset="0"/>
                <a:cs typeface="SutonnyMJ" pitchFamily="2" charset="0"/>
              </a:rPr>
              <a:t> </a:t>
            </a:r>
            <a:r>
              <a:rPr lang="en-US" sz="4800" dirty="0" err="1" smtClean="0">
                <a:solidFill>
                  <a:schemeClr val="bg1"/>
                </a:solidFill>
                <a:latin typeface="SutonnyMJ" pitchFamily="2" charset="0"/>
                <a:cs typeface="SutonnyMJ" pitchFamily="2" charset="0"/>
              </a:rPr>
              <a:t>Kiv</a:t>
            </a:r>
            <a:r>
              <a:rPr lang="en-US" sz="4800" dirty="0" smtClean="0">
                <a:solidFill>
                  <a:schemeClr val="bg1"/>
                </a:solidFill>
                <a:latin typeface="SutonnyMJ" pitchFamily="2" charset="0"/>
                <a:cs typeface="SutonnyMJ" pitchFamily="2" charset="0"/>
              </a:rPr>
              <a:t> </a:t>
            </a:r>
            <a:r>
              <a:rPr lang="en-US" sz="4800" dirty="0" err="1" smtClean="0">
                <a:solidFill>
                  <a:schemeClr val="bg1"/>
                </a:solidFill>
                <a:latin typeface="SutonnyMJ" pitchFamily="2" charset="0"/>
                <a:cs typeface="SutonnyMJ" pitchFamily="2" charset="0"/>
              </a:rPr>
              <a:t>mybœZ</a:t>
            </a:r>
            <a:r>
              <a:rPr lang="en-US" sz="4800" dirty="0" smtClean="0">
                <a:solidFill>
                  <a:schemeClr val="bg1"/>
                </a:solidFill>
                <a:latin typeface="SutonnyMJ" pitchFamily="2" charset="0"/>
                <a:cs typeface="SutonnyMJ" pitchFamily="2" charset="0"/>
              </a:rPr>
              <a:t> </a:t>
            </a:r>
            <a:endParaRPr lang="en-US" sz="4800" dirty="0">
              <a:solidFill>
                <a:schemeClr val="bg1"/>
              </a:solidFill>
              <a:latin typeface="SutonnyMJ" pitchFamily="2" charset="0"/>
              <a:cs typeface="SutonnyMJ" pitchFamily="2" charset="0"/>
            </a:endParaRPr>
          </a:p>
        </p:txBody>
      </p:sp>
      <p:pic>
        <p:nvPicPr>
          <p:cNvPr id="7" name="Picture 6" descr="BD-Protidin-29-06-2017-7.jpg"/>
          <p:cNvPicPr>
            <a:picLocks noChangeAspect="1"/>
          </p:cNvPicPr>
          <p:nvPr/>
        </p:nvPicPr>
        <p:blipFill>
          <a:blip r:embed="rId4"/>
          <a:stretch>
            <a:fillRect/>
          </a:stretch>
        </p:blipFill>
        <p:spPr>
          <a:xfrm>
            <a:off x="2243331" y="944830"/>
            <a:ext cx="4033157" cy="26887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108" y="1681770"/>
            <a:ext cx="8690668" cy="1998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273132" y="384720"/>
            <a:ext cx="1600118" cy="769441"/>
          </a:xfrm>
          <a:prstGeom prst="rect">
            <a:avLst/>
          </a:prstGeom>
          <a:noFill/>
        </p:spPr>
        <p:txBody>
          <a:bodyPr wrap="none" rtlCol="0">
            <a:spAutoFit/>
          </a:bodyPr>
          <a:lstStyle/>
          <a:p>
            <a:r>
              <a:rPr lang="en-US" sz="4400" dirty="0" err="1" smtClean="0">
                <a:solidFill>
                  <a:schemeClr val="bg1"/>
                </a:solidFill>
                <a:latin typeface="SutonnyMJ" pitchFamily="2" charset="0"/>
                <a:cs typeface="SutonnyMJ" pitchFamily="2" charset="0"/>
              </a:rPr>
              <a:t>gyqvbvKv</a:t>
            </a:r>
            <a:endParaRPr lang="en-US" sz="4400" dirty="0">
              <a:solidFill>
                <a:schemeClr val="bg1"/>
              </a:solidFill>
              <a:latin typeface="SutonnyMJ" pitchFamily="2" charset="0"/>
              <a:cs typeface="SutonnyMJ" pitchFamily="2" charset="0"/>
            </a:endParaRPr>
          </a:p>
        </p:txBody>
      </p:sp>
    </p:spTree>
    <p:extLst>
      <p:ext uri="{BB962C8B-B14F-4D97-AF65-F5344CB8AC3E}">
        <p14:creationId xmlns:p14="http://schemas.microsoft.com/office/powerpoint/2010/main" val="167549631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pic>
        <p:nvPicPr>
          <p:cNvPr id="3" name="Picture 2"/>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t="15468" b="28904"/>
          <a:stretch/>
        </p:blipFill>
        <p:spPr>
          <a:xfrm>
            <a:off x="-96042" y="267628"/>
            <a:ext cx="3086394" cy="1326995"/>
          </a:xfrm>
          <a:prstGeom prst="rect">
            <a:avLst/>
          </a:prstGeom>
        </p:spPr>
      </p:pic>
      <p:sp>
        <p:nvSpPr>
          <p:cNvPr id="4" name="TextBox 3"/>
          <p:cNvSpPr txBox="1"/>
          <p:nvPr/>
        </p:nvSpPr>
        <p:spPr>
          <a:xfrm>
            <a:off x="3031240" y="2179398"/>
            <a:ext cx="5657318" cy="769441"/>
          </a:xfrm>
          <a:prstGeom prst="rect">
            <a:avLst/>
          </a:prstGeom>
          <a:noFill/>
        </p:spPr>
        <p:txBody>
          <a:bodyPr wrap="none" rtlCol="0">
            <a:spAutoFit/>
          </a:bodyPr>
          <a:lstStyle/>
          <a:p>
            <a:pPr marL="571500" indent="-571500">
              <a:buFont typeface="NikoshBAN" panose="02000000000000000000" pitchFamily="2" charset="0"/>
              <a:buChar char="◊"/>
            </a:pPr>
            <a:r>
              <a:rPr lang="bn-BD" sz="4400" dirty="0" smtClean="0">
                <a:solidFill>
                  <a:schemeClr val="bg1"/>
                </a:solidFill>
                <a:latin typeface="NikoshBAN" panose="02000000000000000000" pitchFamily="2" charset="0"/>
                <a:cs typeface="NikoshBAN" panose="02000000000000000000" pitchFamily="2" charset="0"/>
              </a:rPr>
              <a:t>সালাম দেওয়ার হুকুম কি ?  </a:t>
            </a:r>
            <a:endParaRPr lang="en-US" sz="44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0295825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3" name="TextBox 2"/>
          <p:cNvSpPr txBox="1"/>
          <p:nvPr/>
        </p:nvSpPr>
        <p:spPr>
          <a:xfrm>
            <a:off x="273132" y="0"/>
            <a:ext cx="2371162" cy="1107996"/>
          </a:xfrm>
          <a:prstGeom prst="rect">
            <a:avLst/>
          </a:prstGeom>
          <a:noFill/>
        </p:spPr>
        <p:txBody>
          <a:bodyPr wrap="none" rtlCol="0">
            <a:spAutoFit/>
          </a:bodyPr>
          <a:lstStyle/>
          <a:p>
            <a:r>
              <a:rPr lang="en-US" sz="6600" dirty="0" err="1" smtClean="0">
                <a:solidFill>
                  <a:schemeClr val="bg1"/>
                </a:solidFill>
                <a:latin typeface="SutonnyMJ" pitchFamily="2" charset="0"/>
                <a:cs typeface="SutonnyMJ" pitchFamily="2" charset="0"/>
              </a:rPr>
              <a:t>K`geywQ</a:t>
            </a:r>
            <a:endParaRPr lang="en-US" sz="6600" dirty="0">
              <a:solidFill>
                <a:schemeClr val="bg1"/>
              </a:solidFill>
              <a:latin typeface="SutonnyMJ" pitchFamily="2" charset="0"/>
              <a:cs typeface="SutonnyMJ" pitchFamily="2" charset="0"/>
            </a:endParaRPr>
          </a:p>
        </p:txBody>
      </p:sp>
      <p:sp>
        <p:nvSpPr>
          <p:cNvPr id="4" name="TextBox 3"/>
          <p:cNvSpPr txBox="1"/>
          <p:nvPr/>
        </p:nvSpPr>
        <p:spPr>
          <a:xfrm>
            <a:off x="1" y="4156364"/>
            <a:ext cx="9144000"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600" dirty="0" err="1" smtClean="0">
                <a:solidFill>
                  <a:schemeClr val="bg1"/>
                </a:solidFill>
                <a:latin typeface="SutonnyMJ" pitchFamily="2" charset="0"/>
                <a:cs typeface="SutonnyMJ" pitchFamily="2" charset="0"/>
              </a:rPr>
              <a:t>K`g</a:t>
            </a:r>
            <a:r>
              <a:rPr lang="en-US" sz="3600" dirty="0" smtClean="0">
                <a:solidFill>
                  <a:schemeClr val="bg1"/>
                </a:solidFill>
                <a:latin typeface="SutonnyMJ" pitchFamily="2" charset="0"/>
                <a:cs typeface="SutonnyMJ" pitchFamily="2" charset="0"/>
              </a:rPr>
              <a:t> </a:t>
            </a:r>
            <a:r>
              <a:rPr lang="en-US" sz="3600" dirty="0" err="1" smtClean="0">
                <a:solidFill>
                  <a:schemeClr val="bg1"/>
                </a:solidFill>
                <a:latin typeface="SutonnyMJ" pitchFamily="2" charset="0"/>
                <a:cs typeface="SutonnyMJ" pitchFamily="2" charset="0"/>
              </a:rPr>
              <a:t>k‡ãi</a:t>
            </a:r>
            <a:r>
              <a:rPr lang="en-US" sz="3600" dirty="0" smtClean="0">
                <a:solidFill>
                  <a:schemeClr val="bg1"/>
                </a:solidFill>
                <a:latin typeface="SutonnyMJ" pitchFamily="2" charset="0"/>
                <a:cs typeface="SutonnyMJ" pitchFamily="2" charset="0"/>
              </a:rPr>
              <a:t> A_© n‡”Q </a:t>
            </a:r>
            <a:r>
              <a:rPr lang="en-US" sz="3600" dirty="0" err="1" smtClean="0">
                <a:solidFill>
                  <a:schemeClr val="bg1"/>
                </a:solidFill>
                <a:latin typeface="SutonnyMJ" pitchFamily="2" charset="0"/>
                <a:cs typeface="SutonnyMJ" pitchFamily="2" charset="0"/>
              </a:rPr>
              <a:t>cv</a:t>
            </a:r>
            <a:r>
              <a:rPr lang="en-US" sz="3600" dirty="0" smtClean="0">
                <a:solidFill>
                  <a:schemeClr val="bg1"/>
                </a:solidFill>
                <a:latin typeface="SutonnyMJ" pitchFamily="2" charset="0"/>
                <a:cs typeface="SutonnyMJ" pitchFamily="2" charset="0"/>
              </a:rPr>
              <a:t> , </a:t>
            </a:r>
            <a:r>
              <a:rPr lang="en-US" sz="3600" dirty="0" err="1" smtClean="0">
                <a:solidFill>
                  <a:schemeClr val="bg1"/>
                </a:solidFill>
                <a:latin typeface="SutonnyMJ" pitchFamily="2" charset="0"/>
                <a:cs typeface="SutonnyMJ" pitchFamily="2" charset="0"/>
              </a:rPr>
              <a:t>Ges</a:t>
            </a:r>
            <a:r>
              <a:rPr lang="en-US" sz="3600" dirty="0" smtClean="0">
                <a:solidFill>
                  <a:schemeClr val="bg1"/>
                </a:solidFill>
                <a:latin typeface="SutonnyMJ" pitchFamily="2" charset="0"/>
                <a:cs typeface="SutonnyMJ" pitchFamily="2" charset="0"/>
              </a:rPr>
              <a:t> </a:t>
            </a:r>
            <a:r>
              <a:rPr lang="en-US" sz="3600" dirty="0" err="1" smtClean="0">
                <a:solidFill>
                  <a:schemeClr val="bg1"/>
                </a:solidFill>
                <a:latin typeface="SutonnyMJ" pitchFamily="2" charset="0"/>
                <a:cs typeface="SutonnyMJ" pitchFamily="2" charset="0"/>
              </a:rPr>
              <a:t>eywQ</a:t>
            </a:r>
            <a:r>
              <a:rPr lang="en-US" sz="3600" dirty="0" smtClean="0">
                <a:solidFill>
                  <a:schemeClr val="bg1"/>
                </a:solidFill>
                <a:latin typeface="SutonnyMJ" pitchFamily="2" charset="0"/>
                <a:cs typeface="SutonnyMJ" pitchFamily="2" charset="0"/>
              </a:rPr>
              <a:t> </a:t>
            </a:r>
            <a:r>
              <a:rPr lang="en-US" sz="3600" dirty="0" err="1" smtClean="0">
                <a:solidFill>
                  <a:schemeClr val="bg1"/>
                </a:solidFill>
                <a:latin typeface="SutonnyMJ" pitchFamily="2" charset="0"/>
                <a:cs typeface="SutonnyMJ" pitchFamily="2" charset="0"/>
              </a:rPr>
              <a:t>k‡ãi</a:t>
            </a:r>
            <a:r>
              <a:rPr lang="en-US" sz="3600" dirty="0" smtClean="0">
                <a:solidFill>
                  <a:schemeClr val="bg1"/>
                </a:solidFill>
                <a:latin typeface="SutonnyMJ" pitchFamily="2" charset="0"/>
                <a:cs typeface="SutonnyMJ" pitchFamily="2" charset="0"/>
              </a:rPr>
              <a:t> A_© </a:t>
            </a:r>
            <a:r>
              <a:rPr lang="en-US" sz="3600" dirty="0" err="1" smtClean="0">
                <a:solidFill>
                  <a:schemeClr val="bg1"/>
                </a:solidFill>
                <a:latin typeface="SutonnyMJ" pitchFamily="2" charset="0"/>
                <a:cs typeface="SutonnyMJ" pitchFamily="2" charset="0"/>
              </a:rPr>
              <a:t>Pz</a:t>
            </a:r>
            <a:r>
              <a:rPr lang="en-US" sz="3600" dirty="0" smtClean="0">
                <a:solidFill>
                  <a:schemeClr val="bg1"/>
                </a:solidFill>
                <a:latin typeface="SutonnyMJ" pitchFamily="2" charset="0"/>
                <a:cs typeface="SutonnyMJ" pitchFamily="2" charset="0"/>
              </a:rPr>
              <a:t>¤^b </a:t>
            </a:r>
            <a:r>
              <a:rPr lang="en-US" sz="3600" dirty="0" err="1" smtClean="0">
                <a:solidFill>
                  <a:schemeClr val="bg1"/>
                </a:solidFill>
                <a:latin typeface="SutonnyMJ" pitchFamily="2" charset="0"/>
                <a:cs typeface="SutonnyMJ" pitchFamily="2" charset="0"/>
              </a:rPr>
              <a:t>Kiv</a:t>
            </a:r>
            <a:r>
              <a:rPr lang="en-US" sz="3600" dirty="0" smtClean="0">
                <a:solidFill>
                  <a:schemeClr val="bg1"/>
                </a:solidFill>
                <a:latin typeface="SutonnyMJ" pitchFamily="2" charset="0"/>
                <a:cs typeface="SutonnyMJ" pitchFamily="2" charset="0"/>
              </a:rPr>
              <a:t> </a:t>
            </a:r>
            <a:endParaRPr lang="en-US" sz="3600" dirty="0">
              <a:solidFill>
                <a:schemeClr val="bg1"/>
              </a:solidFill>
              <a:latin typeface="SutonnyMJ" pitchFamily="2" charset="0"/>
              <a:cs typeface="SutonnyMJ" pitchFamily="2" charset="0"/>
            </a:endParaRPr>
          </a:p>
        </p:txBody>
      </p:sp>
      <p:pic>
        <p:nvPicPr>
          <p:cNvPr id="5" name="Picture 4"/>
          <p:cNvPicPr>
            <a:picLocks noChangeAspect="1"/>
          </p:cNvPicPr>
          <p:nvPr/>
        </p:nvPicPr>
        <p:blipFill>
          <a:blip r:embed="rId4"/>
          <a:stretch>
            <a:fillRect/>
          </a:stretch>
        </p:blipFill>
        <p:spPr>
          <a:xfrm>
            <a:off x="4361869" y="553998"/>
            <a:ext cx="2774912" cy="34513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3" name="TextBox 2"/>
          <p:cNvSpPr txBox="1"/>
          <p:nvPr/>
        </p:nvSpPr>
        <p:spPr>
          <a:xfrm>
            <a:off x="273132" y="0"/>
            <a:ext cx="2371162" cy="1107996"/>
          </a:xfrm>
          <a:prstGeom prst="rect">
            <a:avLst/>
          </a:prstGeom>
          <a:noFill/>
        </p:spPr>
        <p:txBody>
          <a:bodyPr wrap="none" rtlCol="0">
            <a:spAutoFit/>
          </a:bodyPr>
          <a:lstStyle/>
          <a:p>
            <a:r>
              <a:rPr lang="en-US" sz="6600" dirty="0" err="1" smtClean="0">
                <a:solidFill>
                  <a:schemeClr val="bg1"/>
                </a:solidFill>
                <a:latin typeface="SutonnyMJ" pitchFamily="2" charset="0"/>
                <a:cs typeface="SutonnyMJ" pitchFamily="2" charset="0"/>
              </a:rPr>
              <a:t>K`geywQ</a:t>
            </a:r>
            <a:endParaRPr lang="en-US" sz="6600" dirty="0">
              <a:solidFill>
                <a:schemeClr val="bg1"/>
              </a:solidFill>
              <a:latin typeface="SutonnyMJ" pitchFamily="2" charset="0"/>
              <a:cs typeface="SutonnyMJ" pitchFamily="2" charset="0"/>
            </a:endParaRPr>
          </a:p>
        </p:txBody>
      </p:sp>
      <p:sp>
        <p:nvSpPr>
          <p:cNvPr id="5" name="Rectangle 4"/>
          <p:cNvSpPr/>
          <p:nvPr/>
        </p:nvSpPr>
        <p:spPr>
          <a:xfrm>
            <a:off x="566112" y="3471922"/>
            <a:ext cx="8326885" cy="1481194"/>
          </a:xfrm>
          <a:prstGeom prst="rect">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3600" dirty="0" err="1" smtClean="0">
                <a:solidFill>
                  <a:schemeClr val="bg1"/>
                </a:solidFill>
                <a:latin typeface="SutonnyMJ" pitchFamily="2" charset="0"/>
                <a:cs typeface="SutonnyMJ" pitchFamily="2" charset="0"/>
              </a:rPr>
              <a:t>ØxbØvi</a:t>
            </a:r>
            <a:r>
              <a:rPr lang="en-US" sz="3600" dirty="0" smtClean="0">
                <a:solidFill>
                  <a:schemeClr val="bg1"/>
                </a:solidFill>
                <a:latin typeface="SutonnyMJ" pitchFamily="2" charset="0"/>
                <a:cs typeface="SutonnyMJ" pitchFamily="2" charset="0"/>
              </a:rPr>
              <a:t> </a:t>
            </a:r>
            <a:r>
              <a:rPr lang="en-US" sz="3600" dirty="0" err="1" smtClean="0">
                <a:solidFill>
                  <a:schemeClr val="bg1"/>
                </a:solidFill>
                <a:latin typeface="SutonnyMJ" pitchFamily="2" charset="0"/>
                <a:cs typeface="SutonnyMJ" pitchFamily="2" charset="0"/>
              </a:rPr>
              <a:t>ci‡nRMvi</a:t>
            </a:r>
            <a:r>
              <a:rPr lang="en-US" sz="3600" dirty="0" smtClean="0">
                <a:solidFill>
                  <a:schemeClr val="bg1"/>
                </a:solidFill>
                <a:latin typeface="SutonnyMJ" pitchFamily="2" charset="0"/>
                <a:cs typeface="SutonnyMJ" pitchFamily="2" charset="0"/>
              </a:rPr>
              <a:t>, </a:t>
            </a:r>
            <a:r>
              <a:rPr lang="en-US" sz="3600" dirty="0" err="1" smtClean="0">
                <a:solidFill>
                  <a:schemeClr val="bg1"/>
                </a:solidFill>
                <a:latin typeface="SutonnyMJ" pitchFamily="2" charset="0"/>
                <a:cs typeface="SutonnyMJ" pitchFamily="2" charset="0"/>
              </a:rPr>
              <a:t>mb¥vwbZ</a:t>
            </a:r>
            <a:r>
              <a:rPr lang="en-US" sz="3600" dirty="0" smtClean="0">
                <a:solidFill>
                  <a:schemeClr val="bg1"/>
                </a:solidFill>
                <a:latin typeface="SutonnyMJ" pitchFamily="2" charset="0"/>
                <a:cs typeface="SutonnyMJ" pitchFamily="2" charset="0"/>
              </a:rPr>
              <a:t> e¨w³, </a:t>
            </a:r>
            <a:r>
              <a:rPr lang="en-US" sz="3600" dirty="0" err="1" smtClean="0">
                <a:solidFill>
                  <a:schemeClr val="bg1"/>
                </a:solidFill>
                <a:latin typeface="SutonnyMJ" pitchFamily="2" charset="0"/>
                <a:cs typeface="SutonnyMJ" pitchFamily="2" charset="0"/>
              </a:rPr>
              <a:t>wcZv-gvZv</a:t>
            </a:r>
            <a:r>
              <a:rPr lang="en-US" sz="3600" dirty="0" smtClean="0">
                <a:solidFill>
                  <a:schemeClr val="bg1"/>
                </a:solidFill>
                <a:latin typeface="SutonnyMJ" pitchFamily="2" charset="0"/>
                <a:cs typeface="SutonnyMJ" pitchFamily="2" charset="0"/>
              </a:rPr>
              <a:t> </a:t>
            </a:r>
            <a:r>
              <a:rPr lang="en-US" sz="3600" dirty="0" err="1" smtClean="0">
                <a:latin typeface="SutonnyMJ" pitchFamily="2" charset="0"/>
                <a:cs typeface="SutonnyMJ" pitchFamily="2" charset="0"/>
              </a:rPr>
              <a:t>BZ¨vw</a:t>
            </a:r>
            <a:r>
              <a:rPr lang="en-US" sz="3600" dirty="0" smtClean="0">
                <a:latin typeface="SutonnyMJ" pitchFamily="2" charset="0"/>
                <a:cs typeface="SutonnyMJ" pitchFamily="2" charset="0"/>
              </a:rPr>
              <a:t>` </a:t>
            </a:r>
            <a:r>
              <a:rPr lang="en-US" sz="3600" dirty="0" smtClean="0">
                <a:solidFill>
                  <a:schemeClr val="bg1"/>
                </a:solidFill>
                <a:latin typeface="SutonnyMJ" pitchFamily="2" charset="0"/>
                <a:cs typeface="SutonnyMJ" pitchFamily="2" charset="0"/>
              </a:rPr>
              <a:t> </a:t>
            </a:r>
            <a:r>
              <a:rPr lang="en-US" sz="3600" dirty="0" err="1" smtClean="0">
                <a:solidFill>
                  <a:schemeClr val="bg1"/>
                </a:solidFill>
                <a:latin typeface="SutonnyMJ" pitchFamily="2" charset="0"/>
                <a:cs typeface="SutonnyMJ" pitchFamily="2" charset="0"/>
              </a:rPr>
              <a:t>Dbv‡`i</a:t>
            </a:r>
            <a:r>
              <a:rPr lang="en-US" sz="3600" dirty="0" smtClean="0">
                <a:solidFill>
                  <a:schemeClr val="bg1"/>
                </a:solidFill>
                <a:latin typeface="SutonnyMJ" pitchFamily="2" charset="0"/>
                <a:cs typeface="SutonnyMJ" pitchFamily="2" charset="0"/>
              </a:rPr>
              <a:t> </a:t>
            </a:r>
            <a:r>
              <a:rPr lang="en-US" sz="3600" dirty="0" err="1" smtClean="0">
                <a:solidFill>
                  <a:schemeClr val="bg1"/>
                </a:solidFill>
                <a:latin typeface="SutonnyMJ" pitchFamily="2" charset="0"/>
                <a:cs typeface="SutonnyMJ" pitchFamily="2" charset="0"/>
              </a:rPr>
              <a:t>cv‡q</a:t>
            </a:r>
            <a:r>
              <a:rPr lang="en-US" sz="3600" dirty="0" smtClean="0">
                <a:solidFill>
                  <a:schemeClr val="bg1"/>
                </a:solidFill>
                <a:latin typeface="SutonnyMJ" pitchFamily="2" charset="0"/>
                <a:cs typeface="SutonnyMJ" pitchFamily="2" charset="0"/>
              </a:rPr>
              <a:t> </a:t>
            </a:r>
            <a:r>
              <a:rPr lang="en-US" sz="3600" dirty="0" err="1" smtClean="0">
                <a:solidFill>
                  <a:schemeClr val="bg1"/>
                </a:solidFill>
                <a:latin typeface="SutonnyMJ" pitchFamily="2" charset="0"/>
                <a:cs typeface="SutonnyMJ" pitchFamily="2" charset="0"/>
              </a:rPr>
              <a:t>Pz</a:t>
            </a:r>
            <a:r>
              <a:rPr lang="en-US" sz="3600" dirty="0" smtClean="0">
                <a:solidFill>
                  <a:schemeClr val="bg1"/>
                </a:solidFill>
                <a:latin typeface="SutonnyMJ" pitchFamily="2" charset="0"/>
                <a:cs typeface="SutonnyMJ" pitchFamily="2" charset="0"/>
              </a:rPr>
              <a:t>¤^b †`</a:t>
            </a:r>
            <a:r>
              <a:rPr lang="en-US" sz="3600" dirty="0" err="1" smtClean="0">
                <a:solidFill>
                  <a:schemeClr val="bg1"/>
                </a:solidFill>
                <a:latin typeface="SutonnyMJ" pitchFamily="2" charset="0"/>
                <a:cs typeface="SutonnyMJ" pitchFamily="2" charset="0"/>
              </a:rPr>
              <a:t>qv‡K</a:t>
            </a:r>
            <a:r>
              <a:rPr lang="en-US" sz="3600" dirty="0" smtClean="0">
                <a:solidFill>
                  <a:schemeClr val="bg1"/>
                </a:solidFill>
                <a:latin typeface="SutonnyMJ" pitchFamily="2" charset="0"/>
                <a:cs typeface="SutonnyMJ" pitchFamily="2" charset="0"/>
              </a:rPr>
              <a:t> </a:t>
            </a:r>
            <a:r>
              <a:rPr lang="en-US" sz="3600" dirty="0" err="1" smtClean="0">
                <a:solidFill>
                  <a:schemeClr val="bg1"/>
                </a:solidFill>
                <a:latin typeface="SutonnyMJ" pitchFamily="2" charset="0"/>
                <a:cs typeface="SutonnyMJ" pitchFamily="2" charset="0"/>
              </a:rPr>
              <a:t>kixq‡Z</a:t>
            </a:r>
            <a:r>
              <a:rPr lang="en-US" sz="3600" dirty="0" smtClean="0">
                <a:solidFill>
                  <a:schemeClr val="bg1"/>
                </a:solidFill>
                <a:latin typeface="SutonnyMJ" pitchFamily="2" charset="0"/>
                <a:cs typeface="SutonnyMJ" pitchFamily="2" charset="0"/>
              </a:rPr>
              <a:t> </a:t>
            </a:r>
            <a:r>
              <a:rPr lang="en-US" sz="3600" dirty="0" err="1" smtClean="0">
                <a:solidFill>
                  <a:schemeClr val="bg1"/>
                </a:solidFill>
                <a:latin typeface="SutonnyMJ" pitchFamily="2" charset="0"/>
                <a:cs typeface="SutonnyMJ" pitchFamily="2" charset="0"/>
              </a:rPr>
              <a:t>K`geyQx</a:t>
            </a:r>
            <a:r>
              <a:rPr lang="en-US" sz="3600" dirty="0" smtClean="0">
                <a:solidFill>
                  <a:schemeClr val="bg1"/>
                </a:solidFill>
                <a:latin typeface="SutonnyMJ" pitchFamily="2" charset="0"/>
                <a:cs typeface="SutonnyMJ" pitchFamily="2" charset="0"/>
              </a:rPr>
              <a:t> </a:t>
            </a:r>
            <a:r>
              <a:rPr lang="en-US" sz="3600" dirty="0" err="1" smtClean="0">
                <a:solidFill>
                  <a:schemeClr val="bg1"/>
                </a:solidFill>
                <a:latin typeface="SutonnyMJ" pitchFamily="2" charset="0"/>
                <a:cs typeface="SutonnyMJ" pitchFamily="2" charset="0"/>
              </a:rPr>
              <a:t>e‡j</a:t>
            </a:r>
            <a:r>
              <a:rPr lang="en-US" sz="3600" dirty="0" smtClean="0">
                <a:solidFill>
                  <a:schemeClr val="bg1"/>
                </a:solidFill>
                <a:latin typeface="SutonnyMJ" pitchFamily="2" charset="0"/>
                <a:cs typeface="SutonnyMJ" pitchFamily="2" charset="0"/>
              </a:rPr>
              <a:t>| </a:t>
            </a:r>
          </a:p>
        </p:txBody>
      </p:sp>
      <p:pic>
        <p:nvPicPr>
          <p:cNvPr id="6" name="Picture 5" descr="main-qimg-962ce77d0302e10b16c36b580d5dc757.jpg"/>
          <p:cNvPicPr>
            <a:picLocks noChangeAspect="1"/>
          </p:cNvPicPr>
          <p:nvPr/>
        </p:nvPicPr>
        <p:blipFill>
          <a:blip r:embed="rId4"/>
          <a:stretch>
            <a:fillRect/>
          </a:stretch>
        </p:blipFill>
        <p:spPr>
          <a:xfrm>
            <a:off x="566112" y="1107996"/>
            <a:ext cx="3910885" cy="2363926"/>
          </a:xfrm>
          <a:prstGeom prst="rect">
            <a:avLst/>
          </a:prstGeom>
        </p:spPr>
      </p:pic>
      <p:pic>
        <p:nvPicPr>
          <p:cNvPr id="7" name="Picture 6" descr="main-qimg-dc4b95a13812867cdc8eb96994bc7b0c.jpg"/>
          <p:cNvPicPr>
            <a:picLocks noChangeAspect="1"/>
          </p:cNvPicPr>
          <p:nvPr/>
        </p:nvPicPr>
        <p:blipFill>
          <a:blip r:embed="rId5"/>
          <a:stretch>
            <a:fillRect/>
          </a:stretch>
        </p:blipFill>
        <p:spPr>
          <a:xfrm>
            <a:off x="4738255" y="1107996"/>
            <a:ext cx="4154742" cy="23639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 name="Rectangle 5"/>
          <p:cNvSpPr/>
          <p:nvPr/>
        </p:nvSpPr>
        <p:spPr>
          <a:xfrm>
            <a:off x="0" y="0"/>
            <a:ext cx="5557651" cy="985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chemeClr val="bg1"/>
                </a:solidFill>
                <a:latin typeface="SutonnyMJ" pitchFamily="2" charset="0"/>
                <a:cs typeface="SutonnyMJ" pitchFamily="2" charset="0"/>
              </a:rPr>
              <a:t>gvZv-wcZvi</a:t>
            </a:r>
            <a:r>
              <a:rPr lang="en-US" sz="5400" dirty="0" smtClean="0">
                <a:solidFill>
                  <a:schemeClr val="bg1"/>
                </a:solidFill>
                <a:latin typeface="SutonnyMJ" pitchFamily="2" charset="0"/>
                <a:cs typeface="SutonnyMJ" pitchFamily="2" charset="0"/>
              </a:rPr>
              <a:t> </a:t>
            </a:r>
            <a:r>
              <a:rPr lang="en-US" sz="5400" dirty="0" err="1" smtClean="0">
                <a:solidFill>
                  <a:schemeClr val="bg1"/>
                </a:solidFill>
                <a:latin typeface="SutonnyMJ" pitchFamily="2" charset="0"/>
                <a:cs typeface="SutonnyMJ" pitchFamily="2" charset="0"/>
              </a:rPr>
              <a:t>cÖwZ</a:t>
            </a:r>
            <a:r>
              <a:rPr lang="en-US" sz="5400" dirty="0" smtClean="0">
                <a:solidFill>
                  <a:schemeClr val="bg1"/>
                </a:solidFill>
                <a:latin typeface="SutonnyMJ" pitchFamily="2" charset="0"/>
                <a:cs typeface="SutonnyMJ" pitchFamily="2" charset="0"/>
              </a:rPr>
              <a:t> </a:t>
            </a:r>
            <a:r>
              <a:rPr lang="en-US" sz="5400" dirty="0" err="1" smtClean="0">
                <a:solidFill>
                  <a:schemeClr val="bg1"/>
                </a:solidFill>
                <a:latin typeface="SutonnyMJ" pitchFamily="2" charset="0"/>
                <a:cs typeface="SutonnyMJ" pitchFamily="2" charset="0"/>
              </a:rPr>
              <a:t>KZ©e</a:t>
            </a:r>
            <a:r>
              <a:rPr lang="en-US" sz="5400" dirty="0" smtClean="0">
                <a:solidFill>
                  <a:schemeClr val="bg1"/>
                </a:solidFill>
                <a:latin typeface="SutonnyMJ" pitchFamily="2" charset="0"/>
                <a:cs typeface="SutonnyMJ" pitchFamily="2" charset="0"/>
              </a:rPr>
              <a:t>¨</a:t>
            </a:r>
          </a:p>
        </p:txBody>
      </p:sp>
      <p:pic>
        <p:nvPicPr>
          <p:cNvPr id="8" name="Picture 7" descr="¦¦.jpg"/>
          <p:cNvPicPr>
            <a:picLocks noChangeAspect="1"/>
          </p:cNvPicPr>
          <p:nvPr/>
        </p:nvPicPr>
        <p:blipFill>
          <a:blip r:embed="rId4"/>
          <a:stretch>
            <a:fillRect/>
          </a:stretch>
        </p:blipFill>
        <p:spPr>
          <a:xfrm>
            <a:off x="488523" y="985652"/>
            <a:ext cx="3352432" cy="3352432"/>
          </a:xfrm>
          <a:prstGeom prst="rect">
            <a:avLst/>
          </a:prstGeom>
        </p:spPr>
      </p:pic>
      <p:pic>
        <p:nvPicPr>
          <p:cNvPr id="1026" name="Picture 2" descr="D:\Class 6\111-119\21371023_697645880436807_3879472392340345518_n.jpg"/>
          <p:cNvPicPr>
            <a:picLocks noChangeAspect="1" noChangeArrowheads="1"/>
          </p:cNvPicPr>
          <p:nvPr/>
        </p:nvPicPr>
        <p:blipFill>
          <a:blip r:embed="rId5"/>
          <a:srcRect l="7459" t="19498" r="10463" b="51857"/>
          <a:stretch>
            <a:fillRect/>
          </a:stretch>
        </p:blipFill>
        <p:spPr bwMode="auto">
          <a:xfrm>
            <a:off x="3983459" y="1531915"/>
            <a:ext cx="4883524" cy="2256313"/>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 name="Rectangle 5"/>
          <p:cNvSpPr/>
          <p:nvPr/>
        </p:nvSpPr>
        <p:spPr>
          <a:xfrm>
            <a:off x="0" y="0"/>
            <a:ext cx="5557651" cy="985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chemeClr val="bg1"/>
                </a:solidFill>
                <a:latin typeface="SutonnyMJ" pitchFamily="2" charset="0"/>
                <a:cs typeface="SutonnyMJ" pitchFamily="2" charset="0"/>
              </a:rPr>
              <a:t>gvZv-wcZvi</a:t>
            </a:r>
            <a:r>
              <a:rPr lang="en-US" sz="5400" dirty="0" smtClean="0">
                <a:solidFill>
                  <a:schemeClr val="bg1"/>
                </a:solidFill>
                <a:latin typeface="SutonnyMJ" pitchFamily="2" charset="0"/>
                <a:cs typeface="SutonnyMJ" pitchFamily="2" charset="0"/>
              </a:rPr>
              <a:t> </a:t>
            </a:r>
            <a:r>
              <a:rPr lang="en-US" sz="5400" dirty="0" err="1" smtClean="0">
                <a:solidFill>
                  <a:schemeClr val="bg1"/>
                </a:solidFill>
                <a:latin typeface="SutonnyMJ" pitchFamily="2" charset="0"/>
                <a:cs typeface="SutonnyMJ" pitchFamily="2" charset="0"/>
              </a:rPr>
              <a:t>cÖwZ</a:t>
            </a:r>
            <a:r>
              <a:rPr lang="en-US" sz="5400" dirty="0" smtClean="0">
                <a:solidFill>
                  <a:schemeClr val="bg1"/>
                </a:solidFill>
                <a:latin typeface="SutonnyMJ" pitchFamily="2" charset="0"/>
                <a:cs typeface="SutonnyMJ" pitchFamily="2" charset="0"/>
              </a:rPr>
              <a:t> </a:t>
            </a:r>
            <a:r>
              <a:rPr lang="en-US" sz="5400" dirty="0" err="1" smtClean="0">
                <a:solidFill>
                  <a:schemeClr val="bg1"/>
                </a:solidFill>
                <a:latin typeface="SutonnyMJ" pitchFamily="2" charset="0"/>
                <a:cs typeface="SutonnyMJ" pitchFamily="2" charset="0"/>
              </a:rPr>
              <a:t>KZ©e</a:t>
            </a:r>
            <a:r>
              <a:rPr lang="en-US" sz="5400" dirty="0" smtClean="0">
                <a:solidFill>
                  <a:schemeClr val="bg1"/>
                </a:solidFill>
                <a:latin typeface="SutonnyMJ" pitchFamily="2" charset="0"/>
                <a:cs typeface="SutonnyMJ" pitchFamily="2" charset="0"/>
              </a:rPr>
              <a:t>¨</a:t>
            </a:r>
          </a:p>
        </p:txBody>
      </p:sp>
      <p:pic>
        <p:nvPicPr>
          <p:cNvPr id="8" name="Picture 7" descr="¦¦.jpg"/>
          <p:cNvPicPr>
            <a:picLocks noChangeAspect="1"/>
          </p:cNvPicPr>
          <p:nvPr/>
        </p:nvPicPr>
        <p:blipFill>
          <a:blip r:embed="rId4"/>
          <a:stretch>
            <a:fillRect/>
          </a:stretch>
        </p:blipFill>
        <p:spPr>
          <a:xfrm>
            <a:off x="5298029" y="985652"/>
            <a:ext cx="3352432" cy="3186506"/>
          </a:xfrm>
          <a:prstGeom prst="rect">
            <a:avLst/>
          </a:prstGeom>
        </p:spPr>
      </p:pic>
      <p:pic>
        <p:nvPicPr>
          <p:cNvPr id="5" name="Picture 4" descr="21371023_697645880436807_3879472392340345518_n.jpg"/>
          <p:cNvPicPr>
            <a:picLocks noChangeAspect="1"/>
          </p:cNvPicPr>
          <p:nvPr/>
        </p:nvPicPr>
        <p:blipFill>
          <a:blip r:embed="rId5"/>
          <a:srcRect l="7749" t="48023" r="11558" b="20346"/>
          <a:stretch>
            <a:fillRect/>
          </a:stretch>
        </p:blipFill>
        <p:spPr>
          <a:xfrm>
            <a:off x="356259" y="1456745"/>
            <a:ext cx="4668638" cy="24102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6" name="Rectangle 5"/>
          <p:cNvSpPr/>
          <p:nvPr/>
        </p:nvSpPr>
        <p:spPr>
          <a:xfrm>
            <a:off x="0" y="154379"/>
            <a:ext cx="5925787" cy="985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solidFill>
                  <a:schemeClr val="bg1"/>
                </a:solidFill>
                <a:latin typeface="SutonnyMJ" pitchFamily="2" charset="0"/>
                <a:cs typeface="SutonnyMJ" pitchFamily="2" charset="0"/>
              </a:rPr>
              <a:t>gyiweŸ‡`i</a:t>
            </a:r>
            <a:r>
              <a:rPr lang="en-US" sz="5400" dirty="0" smtClean="0">
                <a:solidFill>
                  <a:schemeClr val="bg1"/>
                </a:solidFill>
                <a:latin typeface="SutonnyMJ" pitchFamily="2" charset="0"/>
                <a:cs typeface="SutonnyMJ" pitchFamily="2" charset="0"/>
              </a:rPr>
              <a:t> </a:t>
            </a:r>
            <a:r>
              <a:rPr lang="en-US" sz="5400" dirty="0" err="1" smtClean="0">
                <a:solidFill>
                  <a:schemeClr val="bg1"/>
                </a:solidFill>
                <a:latin typeface="SutonnyMJ" pitchFamily="2" charset="0"/>
                <a:cs typeface="SutonnyMJ" pitchFamily="2" charset="0"/>
              </a:rPr>
              <a:t>mb¥v‡b</a:t>
            </a:r>
            <a:r>
              <a:rPr lang="en-US" sz="5400" dirty="0" smtClean="0">
                <a:solidFill>
                  <a:schemeClr val="bg1"/>
                </a:solidFill>
                <a:latin typeface="SutonnyMJ" pitchFamily="2" charset="0"/>
                <a:cs typeface="SutonnyMJ" pitchFamily="2" charset="0"/>
              </a:rPr>
              <a:t> `</a:t>
            </a:r>
            <a:r>
              <a:rPr lang="en-US" sz="5400" dirty="0" err="1" smtClean="0">
                <a:solidFill>
                  <a:schemeClr val="bg1"/>
                </a:solidFill>
                <a:latin typeface="SutonnyMJ" pitchFamily="2" charset="0"/>
                <a:cs typeface="SutonnyMJ" pitchFamily="2" charset="0"/>
              </a:rPr>
              <a:t>uvov‡bv</a:t>
            </a:r>
            <a:endParaRPr lang="en-US" sz="5400" dirty="0" smtClean="0">
              <a:solidFill>
                <a:schemeClr val="bg1"/>
              </a:solidFill>
              <a:latin typeface="SutonnyMJ" pitchFamily="2" charset="0"/>
              <a:cs typeface="SutonnyMJ" pitchFamily="2" charset="0"/>
            </a:endParaRPr>
          </a:p>
        </p:txBody>
      </p:sp>
      <p:pic>
        <p:nvPicPr>
          <p:cNvPr id="7170" name="Picture 2" descr="সুরমানিউজ টুয়েন্টিফোর ডটকম | নিজের ..."/>
          <p:cNvPicPr>
            <a:picLocks noChangeAspect="1" noChangeArrowheads="1"/>
          </p:cNvPicPr>
          <p:nvPr/>
        </p:nvPicPr>
        <p:blipFill>
          <a:blip r:embed="rId4"/>
          <a:srcRect/>
          <a:stretch>
            <a:fillRect/>
          </a:stretch>
        </p:blipFill>
        <p:spPr bwMode="auto">
          <a:xfrm>
            <a:off x="4270917" y="1416656"/>
            <a:ext cx="4176168" cy="278411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2" name="TextBox 1"/>
          <p:cNvSpPr txBox="1"/>
          <p:nvPr/>
        </p:nvSpPr>
        <p:spPr>
          <a:xfrm>
            <a:off x="735106" y="530985"/>
            <a:ext cx="4737194" cy="584775"/>
          </a:xfrm>
          <a:prstGeom prst="rect">
            <a:avLst/>
          </a:prstGeom>
          <a:noFill/>
        </p:spPr>
        <p:txBody>
          <a:bodyPr wrap="none" rtlCol="0">
            <a:spAutoFit/>
          </a:bodyPr>
          <a:lstStyle/>
          <a:p>
            <a:r>
              <a:rPr lang="en-US" sz="3200" dirty="0" err="1" smtClean="0">
                <a:solidFill>
                  <a:schemeClr val="bg1"/>
                </a:solidFill>
                <a:latin typeface="NikoshBAN" panose="02000000000000000000" pitchFamily="2" charset="0"/>
                <a:cs typeface="NikoshBAN" panose="02000000000000000000" pitchFamily="2" charset="0"/>
              </a:rPr>
              <a:t>মুরব্বিদের</a:t>
            </a:r>
            <a:r>
              <a:rPr lang="bn-BD" sz="3200" dirty="0" smtClean="0">
                <a:solidFill>
                  <a:schemeClr val="bg1"/>
                </a:solidFill>
                <a:latin typeface="NikoshBAN" panose="02000000000000000000" pitchFamily="2" charset="0"/>
                <a:cs typeface="NikoshBAN" panose="02000000000000000000" pitchFamily="2" charset="0"/>
              </a:rPr>
              <a:t> সন্মান করা ঈমানি দায়িত্ব</a:t>
            </a:r>
            <a:r>
              <a:rPr lang="en-US" sz="3200" dirty="0" smtClean="0">
                <a:solidFill>
                  <a:schemeClr val="bg1"/>
                </a:solidFill>
                <a:latin typeface="NikoshBAN" panose="02000000000000000000" pitchFamily="2" charset="0"/>
                <a:cs typeface="NikoshBAN" panose="02000000000000000000" pitchFamily="2" charset="0"/>
              </a:rPr>
              <a:t> </a:t>
            </a:r>
            <a:endParaRPr lang="en-US" sz="3200" dirty="0">
              <a:solidFill>
                <a:schemeClr val="bg1"/>
              </a:solidFill>
              <a:latin typeface="NikoshBAN" panose="02000000000000000000" pitchFamily="2" charset="0"/>
              <a:cs typeface="NikoshBAN" panose="02000000000000000000" pitchFamily="2" charset="0"/>
            </a:endParaRPr>
          </a:p>
        </p:txBody>
      </p:sp>
      <p:sp>
        <p:nvSpPr>
          <p:cNvPr id="5" name="TextBox 4"/>
          <p:cNvSpPr txBox="1"/>
          <p:nvPr/>
        </p:nvSpPr>
        <p:spPr>
          <a:xfrm>
            <a:off x="1667436" y="1408148"/>
            <a:ext cx="3948517" cy="584775"/>
          </a:xfrm>
          <a:prstGeom prst="rect">
            <a:avLst/>
          </a:prstGeom>
          <a:noFill/>
        </p:spPr>
        <p:txBody>
          <a:bodyPr wrap="none" rtlCol="0">
            <a:spAutoFit/>
          </a:bodyPr>
          <a:lstStyle/>
          <a:p>
            <a:r>
              <a:rPr lang="bn-BD" sz="3200" dirty="0" smtClean="0">
                <a:solidFill>
                  <a:schemeClr val="bg1"/>
                </a:solidFill>
                <a:latin typeface="NikoshBAN" panose="02000000000000000000" pitchFamily="2" charset="0"/>
                <a:cs typeface="NikoshBAN" panose="02000000000000000000" pitchFamily="2" charset="0"/>
              </a:rPr>
              <a:t>প্রিয়নবি (সঃ) ইরশাদ করেন...</a:t>
            </a:r>
            <a:endParaRPr lang="en-US" sz="3200" dirty="0">
              <a:solidFill>
                <a:schemeClr val="bg1"/>
              </a:solidFill>
              <a:latin typeface="NikoshBAN" panose="02000000000000000000" pitchFamily="2" charset="0"/>
              <a:cs typeface="NikoshBAN" panose="02000000000000000000" pitchFamily="2" charset="0"/>
            </a:endParaRPr>
          </a:p>
        </p:txBody>
      </p:sp>
      <p:sp>
        <p:nvSpPr>
          <p:cNvPr id="7" name="TextBox 6"/>
          <p:cNvSpPr txBox="1"/>
          <p:nvPr/>
        </p:nvSpPr>
        <p:spPr>
          <a:xfrm>
            <a:off x="0" y="2788713"/>
            <a:ext cx="8866530" cy="1077218"/>
          </a:xfrm>
          <a:prstGeom prst="rect">
            <a:avLst/>
          </a:prstGeom>
          <a:noFill/>
        </p:spPr>
        <p:txBody>
          <a:bodyPr wrap="none" rtlCol="0">
            <a:spAutoFit/>
          </a:bodyPr>
          <a:lstStyle/>
          <a:p>
            <a:r>
              <a:rPr lang="bn-BD" sz="3200" dirty="0" smtClean="0">
                <a:solidFill>
                  <a:schemeClr val="bg1"/>
                </a:solidFill>
                <a:latin typeface="NikoshBAN" panose="02000000000000000000" pitchFamily="2" charset="0"/>
                <a:cs typeface="NikoshBAN" panose="02000000000000000000" pitchFamily="2" charset="0"/>
              </a:rPr>
              <a:t>অর্থঃ যে আমাদের ছোটদের স্নেহ করে না এবং বড়দের সন্মান করে না, </a:t>
            </a:r>
          </a:p>
          <a:p>
            <a:r>
              <a:rPr lang="bn-BD" sz="3200" dirty="0">
                <a:solidFill>
                  <a:schemeClr val="bg1"/>
                </a:solidFill>
                <a:latin typeface="NikoshBAN" panose="02000000000000000000" pitchFamily="2" charset="0"/>
                <a:cs typeface="NikoshBAN" panose="02000000000000000000" pitchFamily="2" charset="0"/>
              </a:rPr>
              <a:t> </a:t>
            </a:r>
            <a:r>
              <a:rPr lang="bn-BD" sz="3200" dirty="0" smtClean="0">
                <a:solidFill>
                  <a:schemeClr val="bg1"/>
                </a:solidFill>
                <a:latin typeface="NikoshBAN" panose="02000000000000000000" pitchFamily="2" charset="0"/>
                <a:cs typeface="NikoshBAN" panose="02000000000000000000" pitchFamily="2" charset="0"/>
              </a:rPr>
              <a:t>      সে আমাদের দলভুক্ত নয়।  ( আবু দাউদ ও তিরমিযি ) </a:t>
            </a:r>
            <a:endParaRPr lang="en-US" sz="3200" dirty="0">
              <a:solidFill>
                <a:schemeClr val="bg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471" y="1992923"/>
            <a:ext cx="5153666" cy="650343"/>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2</a:t>
            </a:fld>
            <a:endParaRPr lang="en"/>
          </a:p>
        </p:txBody>
      </p:sp>
      <p:pic>
        <p:nvPicPr>
          <p:cNvPr id="3" name="Picture 2" descr="a.png"/>
          <p:cNvPicPr>
            <a:picLocks noChangeAspect="1"/>
          </p:cNvPicPr>
          <p:nvPr/>
        </p:nvPicPr>
        <p:blipFill>
          <a:blip r:embed="rId2"/>
          <a:srcRect l="6938"/>
          <a:stretch>
            <a:fillRect/>
          </a:stretch>
        </p:blipFill>
        <p:spPr>
          <a:xfrm>
            <a:off x="475013" y="-1"/>
            <a:ext cx="4260836" cy="4749851"/>
          </a:xfrm>
          <a:prstGeom prst="rect">
            <a:avLst/>
          </a:prstGeom>
        </p:spPr>
      </p:pic>
      <p:sp>
        <p:nvSpPr>
          <p:cNvPr id="4" name="TextBox 3"/>
          <p:cNvSpPr txBox="1"/>
          <p:nvPr/>
        </p:nvSpPr>
        <p:spPr>
          <a:xfrm>
            <a:off x="3941927" y="1702863"/>
            <a:ext cx="4715185" cy="3046988"/>
          </a:xfrm>
          <a:prstGeom prst="rect">
            <a:avLst/>
          </a:prstGeom>
          <a:noFill/>
        </p:spPr>
        <p:txBody>
          <a:bodyPr wrap="square" rtlCol="0">
            <a:spAutoFit/>
          </a:bodyPr>
          <a:lstStyle/>
          <a:p>
            <a:pPr algn="r"/>
            <a:r>
              <a:rPr lang="en-US" sz="3200" dirty="0" err="1" smtClean="0">
                <a:solidFill>
                  <a:schemeClr val="accent6">
                    <a:lumMod val="75000"/>
                  </a:schemeClr>
                </a:solidFill>
                <a:latin typeface="UrmeeMJ" pitchFamily="2" charset="0"/>
                <a:cs typeface="UrmeeMJ" pitchFamily="2" charset="0"/>
              </a:rPr>
              <a:t>evwK</a:t>
            </a:r>
            <a:r>
              <a:rPr lang="en-US" sz="3200" dirty="0" smtClean="0">
                <a:solidFill>
                  <a:schemeClr val="accent6">
                    <a:lumMod val="75000"/>
                  </a:schemeClr>
                </a:solidFill>
                <a:latin typeface="UrmeeMJ" pitchFamily="2" charset="0"/>
                <a:cs typeface="UrmeeMJ" pitchFamily="2" charset="0"/>
              </a:rPr>
              <a:t> </a:t>
            </a:r>
            <a:r>
              <a:rPr lang="en-US" sz="3200" dirty="0" err="1" smtClean="0">
                <a:solidFill>
                  <a:schemeClr val="accent6">
                    <a:lumMod val="75000"/>
                  </a:schemeClr>
                </a:solidFill>
                <a:latin typeface="UrmeeMJ" pitchFamily="2" charset="0"/>
                <a:cs typeface="UrmeeMJ" pitchFamily="2" charset="0"/>
              </a:rPr>
              <a:t>Avj</a:t>
            </a:r>
            <a:r>
              <a:rPr lang="en-US" sz="3200" dirty="0" smtClean="0">
                <a:solidFill>
                  <a:schemeClr val="accent6">
                    <a:lumMod val="75000"/>
                  </a:schemeClr>
                </a:solidFill>
                <a:latin typeface="UrmeeMJ" pitchFamily="2" charset="0"/>
                <a:cs typeface="UrmeeMJ" pitchFamily="2" charset="0"/>
              </a:rPr>
              <a:t> </a:t>
            </a:r>
            <a:r>
              <a:rPr lang="en-US" sz="3200" dirty="0" err="1" smtClean="0">
                <a:solidFill>
                  <a:schemeClr val="accent6">
                    <a:lumMod val="75000"/>
                  </a:schemeClr>
                </a:solidFill>
                <a:latin typeface="UrmeeMJ" pitchFamily="2" charset="0"/>
                <a:cs typeface="UrmeeMJ" pitchFamily="2" charset="0"/>
              </a:rPr>
              <a:t>nvmvb</a:t>
            </a:r>
            <a:r>
              <a:rPr lang="en-US" sz="3200" dirty="0" smtClean="0">
                <a:solidFill>
                  <a:schemeClr val="accent6">
                    <a:lumMod val="75000"/>
                  </a:schemeClr>
                </a:solidFill>
                <a:latin typeface="UrmeeMJ" pitchFamily="2" charset="0"/>
                <a:cs typeface="UrmeeMJ" pitchFamily="2" charset="0"/>
              </a:rPr>
              <a:t> </a:t>
            </a:r>
            <a:r>
              <a:rPr lang="en-US" sz="3200" dirty="0" err="1" smtClean="0">
                <a:solidFill>
                  <a:schemeClr val="accent6">
                    <a:lumMod val="75000"/>
                  </a:schemeClr>
                </a:solidFill>
                <a:latin typeface="UrmeeMJ" pitchFamily="2" charset="0"/>
                <a:cs typeface="UrmeeMJ" pitchFamily="2" charset="0"/>
              </a:rPr>
              <a:t>wjUb</a:t>
            </a:r>
            <a:endParaRPr lang="en-US" sz="3200" dirty="0" smtClean="0">
              <a:solidFill>
                <a:schemeClr val="accent6">
                  <a:lumMod val="75000"/>
                </a:schemeClr>
              </a:solidFill>
              <a:latin typeface="UrmeeMJ" pitchFamily="2" charset="0"/>
              <a:cs typeface="UrmeeMJ" pitchFamily="2" charset="0"/>
            </a:endParaRPr>
          </a:p>
          <a:p>
            <a:pPr algn="r"/>
            <a:r>
              <a:rPr lang="en-US" sz="3200" dirty="0" err="1" smtClean="0">
                <a:solidFill>
                  <a:schemeClr val="accent6">
                    <a:lumMod val="75000"/>
                  </a:schemeClr>
                </a:solidFill>
                <a:latin typeface="UrmeeMJ" pitchFamily="2" charset="0"/>
                <a:cs typeface="UrmeeMJ" pitchFamily="2" charset="0"/>
              </a:rPr>
              <a:t>mnKvwi</a:t>
            </a:r>
            <a:r>
              <a:rPr lang="en-US" sz="3200" dirty="0" smtClean="0">
                <a:solidFill>
                  <a:schemeClr val="accent6">
                    <a:lumMod val="75000"/>
                  </a:schemeClr>
                </a:solidFill>
                <a:latin typeface="UrmeeMJ" pitchFamily="2" charset="0"/>
                <a:cs typeface="UrmeeMJ" pitchFamily="2" charset="0"/>
              </a:rPr>
              <a:t> </a:t>
            </a:r>
            <a:r>
              <a:rPr lang="en-US" sz="3200" dirty="0" err="1" smtClean="0">
                <a:solidFill>
                  <a:schemeClr val="accent6">
                    <a:lumMod val="75000"/>
                  </a:schemeClr>
                </a:solidFill>
                <a:latin typeface="UrmeeMJ" pitchFamily="2" charset="0"/>
                <a:cs typeface="UrmeeMJ" pitchFamily="2" charset="0"/>
              </a:rPr>
              <a:t>wkÿK</a:t>
            </a:r>
            <a:endParaRPr lang="en-US" sz="3200" dirty="0" smtClean="0">
              <a:solidFill>
                <a:schemeClr val="accent6">
                  <a:lumMod val="75000"/>
                </a:schemeClr>
              </a:solidFill>
              <a:latin typeface="UrmeeMJ" pitchFamily="2" charset="0"/>
              <a:cs typeface="UrmeeMJ" pitchFamily="2" charset="0"/>
            </a:endParaRPr>
          </a:p>
          <a:p>
            <a:pPr algn="r"/>
            <a:r>
              <a:rPr lang="en-US" sz="3200" dirty="0" err="1" smtClean="0">
                <a:solidFill>
                  <a:schemeClr val="accent6">
                    <a:lumMod val="75000"/>
                  </a:schemeClr>
                </a:solidFill>
                <a:latin typeface="UrmeeMJ" pitchFamily="2" charset="0"/>
                <a:cs typeface="UrmeeMJ" pitchFamily="2" charset="0"/>
              </a:rPr>
              <a:t>wPkwZqv</a:t>
            </a:r>
            <a:r>
              <a:rPr lang="en-US" sz="3200" dirty="0" smtClean="0">
                <a:solidFill>
                  <a:schemeClr val="accent6">
                    <a:lumMod val="75000"/>
                  </a:schemeClr>
                </a:solidFill>
                <a:latin typeface="UrmeeMJ" pitchFamily="2" charset="0"/>
                <a:cs typeface="UrmeeMJ" pitchFamily="2" charset="0"/>
              </a:rPr>
              <a:t> </a:t>
            </a:r>
            <a:r>
              <a:rPr lang="en-US" sz="3200" dirty="0" err="1" smtClean="0">
                <a:solidFill>
                  <a:schemeClr val="accent6">
                    <a:lumMod val="75000"/>
                  </a:schemeClr>
                </a:solidFill>
                <a:latin typeface="UrmeeMJ" pitchFamily="2" charset="0"/>
                <a:cs typeface="UrmeeMJ" pitchFamily="2" charset="0"/>
              </a:rPr>
              <a:t>b~wiqv</a:t>
            </a:r>
            <a:r>
              <a:rPr lang="en-US" sz="3200" dirty="0" smtClean="0">
                <a:solidFill>
                  <a:schemeClr val="accent6">
                    <a:lumMod val="75000"/>
                  </a:schemeClr>
                </a:solidFill>
                <a:latin typeface="UrmeeMJ" pitchFamily="2" charset="0"/>
                <a:cs typeface="UrmeeMJ" pitchFamily="2" charset="0"/>
              </a:rPr>
              <a:t> `</a:t>
            </a:r>
            <a:r>
              <a:rPr lang="en-US" sz="3200" dirty="0" err="1" smtClean="0">
                <a:solidFill>
                  <a:schemeClr val="accent6">
                    <a:lumMod val="75000"/>
                  </a:schemeClr>
                </a:solidFill>
                <a:latin typeface="UrmeeMJ" pitchFamily="2" charset="0"/>
                <a:cs typeface="UrmeeMJ" pitchFamily="2" charset="0"/>
              </a:rPr>
              <a:t>vwLj</a:t>
            </a:r>
            <a:r>
              <a:rPr lang="en-US" sz="3200" dirty="0" smtClean="0">
                <a:solidFill>
                  <a:schemeClr val="accent6">
                    <a:lumMod val="75000"/>
                  </a:schemeClr>
                </a:solidFill>
                <a:latin typeface="UrmeeMJ" pitchFamily="2" charset="0"/>
                <a:cs typeface="UrmeeMJ" pitchFamily="2" charset="0"/>
              </a:rPr>
              <a:t> </a:t>
            </a:r>
            <a:r>
              <a:rPr lang="en-US" sz="3200" dirty="0" err="1" smtClean="0">
                <a:solidFill>
                  <a:schemeClr val="accent6">
                    <a:lumMod val="75000"/>
                  </a:schemeClr>
                </a:solidFill>
                <a:latin typeface="UrmeeMJ" pitchFamily="2" charset="0"/>
                <a:cs typeface="UrmeeMJ" pitchFamily="2" charset="0"/>
              </a:rPr>
              <a:t>gv`ªvmv</a:t>
            </a:r>
            <a:r>
              <a:rPr lang="en-US" sz="3200" dirty="0" smtClean="0">
                <a:solidFill>
                  <a:schemeClr val="accent6">
                    <a:lumMod val="75000"/>
                  </a:schemeClr>
                </a:solidFill>
                <a:latin typeface="UrmeeMJ" pitchFamily="2" charset="0"/>
                <a:cs typeface="UrmeeMJ" pitchFamily="2" charset="0"/>
              </a:rPr>
              <a:t> </a:t>
            </a:r>
          </a:p>
          <a:p>
            <a:pPr algn="r"/>
            <a:r>
              <a:rPr lang="en-US" sz="3200" dirty="0" err="1" smtClean="0">
                <a:solidFill>
                  <a:schemeClr val="accent6">
                    <a:lumMod val="75000"/>
                  </a:schemeClr>
                </a:solidFill>
                <a:latin typeface="UrmeeMJ" pitchFamily="2" charset="0"/>
                <a:cs typeface="UrmeeMJ" pitchFamily="2" charset="0"/>
              </a:rPr>
              <a:t>KvwjMÄ</a:t>
            </a:r>
            <a:r>
              <a:rPr lang="en-US" sz="3200" dirty="0" smtClean="0">
                <a:solidFill>
                  <a:schemeClr val="accent6">
                    <a:lumMod val="75000"/>
                  </a:schemeClr>
                </a:solidFill>
                <a:latin typeface="UrmeeMJ" pitchFamily="2" charset="0"/>
                <a:cs typeface="UrmeeMJ" pitchFamily="2" charset="0"/>
              </a:rPr>
              <a:t>, †</a:t>
            </a:r>
            <a:r>
              <a:rPr lang="en-US" sz="3200" dirty="0" err="1" smtClean="0">
                <a:solidFill>
                  <a:schemeClr val="accent6">
                    <a:lumMod val="75000"/>
                  </a:schemeClr>
                </a:solidFill>
                <a:latin typeface="UrmeeMJ" pitchFamily="2" charset="0"/>
                <a:cs typeface="UrmeeMJ" pitchFamily="2" charset="0"/>
              </a:rPr>
              <a:t>KivYxMÄ</a:t>
            </a:r>
            <a:endParaRPr lang="en-US" sz="3200" dirty="0" smtClean="0">
              <a:solidFill>
                <a:schemeClr val="accent6">
                  <a:lumMod val="75000"/>
                </a:schemeClr>
              </a:solidFill>
              <a:latin typeface="UrmeeMJ" pitchFamily="2" charset="0"/>
              <a:cs typeface="UrmeeMJ" pitchFamily="2" charset="0"/>
            </a:endParaRPr>
          </a:p>
          <a:p>
            <a:pPr algn="r"/>
            <a:r>
              <a:rPr lang="en-US" sz="3200" dirty="0" smtClean="0">
                <a:solidFill>
                  <a:schemeClr val="accent6">
                    <a:lumMod val="75000"/>
                  </a:schemeClr>
                </a:solidFill>
                <a:latin typeface="UrmeeMJ" pitchFamily="2" charset="0"/>
                <a:cs typeface="UrmeeMJ" pitchFamily="2" charset="0"/>
              </a:rPr>
              <a:t>XvKv-1310</a:t>
            </a:r>
          </a:p>
          <a:p>
            <a:pPr algn="r"/>
            <a:r>
              <a:rPr lang="en-US" sz="3200" dirty="0" smtClean="0">
                <a:solidFill>
                  <a:schemeClr val="accent6">
                    <a:lumMod val="75000"/>
                  </a:schemeClr>
                </a:solidFill>
                <a:latin typeface="+mn-lt"/>
                <a:cs typeface="SutonnyMJ" pitchFamily="2" charset="0"/>
              </a:rPr>
              <a:t>baqi.liton@gmail.com</a:t>
            </a:r>
          </a:p>
        </p:txBody>
      </p:sp>
      <p:sp>
        <p:nvSpPr>
          <p:cNvPr id="5" name="TextBox 4"/>
          <p:cNvSpPr txBox="1"/>
          <p:nvPr/>
        </p:nvSpPr>
        <p:spPr>
          <a:xfrm>
            <a:off x="3941927" y="529679"/>
            <a:ext cx="4715185" cy="769441"/>
          </a:xfrm>
          <a:prstGeom prst="rect">
            <a:avLst/>
          </a:prstGeom>
          <a:noFill/>
        </p:spPr>
        <p:txBody>
          <a:bodyPr wrap="square" rtlCol="0">
            <a:spAutoFit/>
          </a:bodyPr>
          <a:lstStyle/>
          <a:p>
            <a:pPr algn="r"/>
            <a:r>
              <a:rPr lang="en-US" sz="4400" dirty="0" err="1" smtClean="0">
                <a:solidFill>
                  <a:schemeClr val="accent6">
                    <a:lumMod val="75000"/>
                  </a:schemeClr>
                </a:solidFill>
                <a:latin typeface="UrmeeMJ" pitchFamily="2" charset="0"/>
                <a:cs typeface="UrmeeMJ" pitchFamily="2" charset="0"/>
              </a:rPr>
              <a:t>wkÿK</a:t>
            </a:r>
            <a:r>
              <a:rPr lang="en-US" sz="4400" dirty="0" smtClean="0">
                <a:solidFill>
                  <a:schemeClr val="accent6">
                    <a:lumMod val="75000"/>
                  </a:schemeClr>
                </a:solidFill>
                <a:latin typeface="UrmeeMJ" pitchFamily="2" charset="0"/>
                <a:cs typeface="UrmeeMJ" pitchFamily="2" charset="0"/>
              </a:rPr>
              <a:t> </a:t>
            </a:r>
            <a:r>
              <a:rPr lang="en-US" sz="4400" dirty="0" err="1" smtClean="0">
                <a:solidFill>
                  <a:schemeClr val="accent6">
                    <a:lumMod val="75000"/>
                  </a:schemeClr>
                </a:solidFill>
                <a:latin typeface="UrmeeMJ" pitchFamily="2" charset="0"/>
                <a:cs typeface="UrmeeMJ" pitchFamily="2" charset="0"/>
              </a:rPr>
              <a:t>cwiwPwZ</a:t>
            </a:r>
            <a:endParaRPr lang="en-US" sz="4400" dirty="0" smtClean="0">
              <a:solidFill>
                <a:schemeClr val="accent6">
                  <a:lumMod val="75000"/>
                </a:schemeClr>
              </a:solidFill>
              <a:latin typeface="UrmeeMJ" pitchFamily="2" charset="0"/>
              <a:cs typeface="UrmeeMJ"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2" name="TextBox 1"/>
          <p:cNvSpPr txBox="1"/>
          <p:nvPr/>
        </p:nvSpPr>
        <p:spPr>
          <a:xfrm>
            <a:off x="735106" y="530985"/>
            <a:ext cx="2398413" cy="584775"/>
          </a:xfrm>
          <a:prstGeom prst="rect">
            <a:avLst/>
          </a:prstGeom>
          <a:noFill/>
        </p:spPr>
        <p:txBody>
          <a:bodyPr wrap="none" rtlCol="0">
            <a:spAutoFit/>
          </a:bodyPr>
          <a:lstStyle/>
          <a:p>
            <a:r>
              <a:rPr lang="bn-BD" sz="3200" dirty="0" smtClean="0">
                <a:solidFill>
                  <a:schemeClr val="bg1"/>
                </a:solidFill>
                <a:latin typeface="NikoshBAN" panose="02000000000000000000" pitchFamily="2" charset="0"/>
                <a:cs typeface="NikoshBAN" panose="02000000000000000000" pitchFamily="2" charset="0"/>
              </a:rPr>
              <a:t>পানাহারের আদব </a:t>
            </a:r>
            <a:endParaRPr lang="en-US" sz="3200" dirty="0">
              <a:solidFill>
                <a:schemeClr val="bg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312" y="1396806"/>
            <a:ext cx="6567575" cy="34062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2" name="TextBox 1"/>
          <p:cNvSpPr txBox="1"/>
          <p:nvPr/>
        </p:nvSpPr>
        <p:spPr>
          <a:xfrm>
            <a:off x="735106" y="530985"/>
            <a:ext cx="2398413" cy="584775"/>
          </a:xfrm>
          <a:prstGeom prst="rect">
            <a:avLst/>
          </a:prstGeom>
          <a:noFill/>
        </p:spPr>
        <p:txBody>
          <a:bodyPr wrap="none" rtlCol="0">
            <a:spAutoFit/>
          </a:bodyPr>
          <a:lstStyle/>
          <a:p>
            <a:r>
              <a:rPr lang="bn-BD" sz="3200" dirty="0" smtClean="0">
                <a:solidFill>
                  <a:schemeClr val="bg1"/>
                </a:solidFill>
                <a:latin typeface="NikoshBAN" panose="02000000000000000000" pitchFamily="2" charset="0"/>
                <a:cs typeface="NikoshBAN" panose="02000000000000000000" pitchFamily="2" charset="0"/>
              </a:rPr>
              <a:t>পানাহারের আদব </a:t>
            </a:r>
            <a:endParaRPr lang="en-US" sz="3200" dirty="0">
              <a:solidFill>
                <a:schemeClr val="bg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312" y="1446328"/>
            <a:ext cx="6567575" cy="3307242"/>
          </a:xfrm>
          <a:prstGeom prst="rect">
            <a:avLst/>
          </a:prstGeom>
        </p:spPr>
      </p:pic>
    </p:spTree>
    <p:extLst>
      <p:ext uri="{BB962C8B-B14F-4D97-AF65-F5344CB8AC3E}">
        <p14:creationId xmlns:p14="http://schemas.microsoft.com/office/powerpoint/2010/main" val="77130580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2" name="TextBox 1"/>
          <p:cNvSpPr txBox="1"/>
          <p:nvPr/>
        </p:nvSpPr>
        <p:spPr>
          <a:xfrm>
            <a:off x="575413" y="225259"/>
            <a:ext cx="2379177" cy="707886"/>
          </a:xfrm>
          <a:prstGeom prst="rect">
            <a:avLst/>
          </a:prstGeom>
          <a:noFill/>
        </p:spPr>
        <p:txBody>
          <a:bodyPr wrap="none" rtlCol="0">
            <a:spAutoFit/>
          </a:bodyPr>
          <a:lstStyle/>
          <a:p>
            <a:r>
              <a:rPr lang="bn-BD" sz="4000" dirty="0" smtClean="0">
                <a:solidFill>
                  <a:schemeClr val="bg1"/>
                </a:solidFill>
                <a:latin typeface="NikoshBAN" panose="02000000000000000000" pitchFamily="2" charset="0"/>
                <a:cs typeface="NikoshBAN" panose="02000000000000000000" pitchFamily="2" charset="0"/>
              </a:rPr>
              <a:t>শোয়ার আদব </a:t>
            </a:r>
            <a:endParaRPr lang="en-US" sz="4000" dirty="0">
              <a:solidFill>
                <a:schemeClr val="bg1"/>
              </a:solidFill>
              <a:latin typeface="NikoshBAN" panose="02000000000000000000" pitchFamily="2" charset="0"/>
              <a:cs typeface="NikoshBAN" panose="02000000000000000000" pitchFamily="2" charset="0"/>
            </a:endParaRPr>
          </a:p>
        </p:txBody>
      </p:sp>
      <p:sp>
        <p:nvSpPr>
          <p:cNvPr id="5" name="TextBox 4"/>
          <p:cNvSpPr txBox="1"/>
          <p:nvPr/>
        </p:nvSpPr>
        <p:spPr>
          <a:xfrm>
            <a:off x="0" y="1279647"/>
            <a:ext cx="9469259" cy="584775"/>
          </a:xfrm>
          <a:prstGeom prst="rect">
            <a:avLst/>
          </a:prstGeom>
          <a:noFill/>
        </p:spPr>
        <p:txBody>
          <a:bodyPr wrap="none" rtlCol="0">
            <a:spAutoFit/>
          </a:bodyPr>
          <a:lstStyle/>
          <a:p>
            <a:r>
              <a:rPr lang="bn-BD" sz="3200" dirty="0" smtClean="0">
                <a:solidFill>
                  <a:schemeClr val="bg1"/>
                </a:solidFill>
                <a:latin typeface="NikoshBAN" panose="02000000000000000000" pitchFamily="2" charset="0"/>
                <a:cs typeface="NikoshBAN" panose="02000000000000000000" pitchFamily="2" charset="0"/>
              </a:rPr>
              <a:t>নিদ্রা আল্লাহর এক বড় নেয়ামত। আল্লাহ্‌ তায়ালা নিজেই ঘোষণা দিয়েছেন... </a:t>
            </a:r>
            <a:endParaRPr lang="en-US" sz="3200" dirty="0">
              <a:solidFill>
                <a:schemeClr val="bg1"/>
              </a:solidFill>
              <a:latin typeface="NikoshBAN" panose="02000000000000000000" pitchFamily="2" charset="0"/>
              <a:cs typeface="NikoshBAN" panose="02000000000000000000" pitchFamily="2" charset="0"/>
            </a:endParaRPr>
          </a:p>
        </p:txBody>
      </p:sp>
      <p:sp>
        <p:nvSpPr>
          <p:cNvPr id="6" name="TextBox 5"/>
          <p:cNvSpPr txBox="1"/>
          <p:nvPr/>
        </p:nvSpPr>
        <p:spPr>
          <a:xfrm>
            <a:off x="0" y="2803647"/>
            <a:ext cx="9201558" cy="584775"/>
          </a:xfrm>
          <a:prstGeom prst="rect">
            <a:avLst/>
          </a:prstGeom>
          <a:noFill/>
        </p:spPr>
        <p:txBody>
          <a:bodyPr wrap="none" rtlCol="0">
            <a:spAutoFit/>
          </a:bodyPr>
          <a:lstStyle/>
          <a:p>
            <a:r>
              <a:rPr lang="bn-BD" sz="3200" dirty="0" smtClean="0">
                <a:solidFill>
                  <a:schemeClr val="bg1"/>
                </a:solidFill>
                <a:latin typeface="NikoshBAN" panose="02000000000000000000" pitchFamily="2" charset="0"/>
                <a:cs typeface="NikoshBAN" panose="02000000000000000000" pitchFamily="2" charset="0"/>
              </a:rPr>
              <a:t>অর্থঃ আমি তোমাদের জন্য নিদ্রাকে সুখ ও শান্তি হিসেবে নির্ধারণ করেছি। </a:t>
            </a:r>
            <a:endParaRPr lang="en-US" sz="3200" dirty="0">
              <a:solidFill>
                <a:schemeClr val="bg1"/>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486" y="2018223"/>
            <a:ext cx="3370586" cy="552527"/>
          </a:xfrm>
          <a:prstGeom prst="rect">
            <a:avLst/>
          </a:prstGeom>
        </p:spPr>
      </p:pic>
    </p:spTree>
    <p:extLst>
      <p:ext uri="{BB962C8B-B14F-4D97-AF65-F5344CB8AC3E}">
        <p14:creationId xmlns:p14="http://schemas.microsoft.com/office/powerpoint/2010/main" val="373265240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652" y="933145"/>
            <a:ext cx="7668695" cy="3839111"/>
          </a:xfrm>
          <a:prstGeom prst="rect">
            <a:avLst/>
          </a:prstGeom>
        </p:spPr>
      </p:pic>
      <p:sp>
        <p:nvSpPr>
          <p:cNvPr id="3" name="TextBox 2"/>
          <p:cNvSpPr txBox="1"/>
          <p:nvPr/>
        </p:nvSpPr>
        <p:spPr>
          <a:xfrm>
            <a:off x="575413" y="225259"/>
            <a:ext cx="2379177" cy="707886"/>
          </a:xfrm>
          <a:prstGeom prst="rect">
            <a:avLst/>
          </a:prstGeom>
          <a:noFill/>
        </p:spPr>
        <p:txBody>
          <a:bodyPr wrap="none" rtlCol="0">
            <a:spAutoFit/>
          </a:bodyPr>
          <a:lstStyle/>
          <a:p>
            <a:r>
              <a:rPr lang="bn-BD" sz="4000" dirty="0" smtClean="0">
                <a:solidFill>
                  <a:schemeClr val="bg1"/>
                </a:solidFill>
                <a:latin typeface="NikoshBAN" panose="02000000000000000000" pitchFamily="2" charset="0"/>
                <a:cs typeface="NikoshBAN" panose="02000000000000000000" pitchFamily="2" charset="0"/>
              </a:rPr>
              <a:t>শোয়ার আদব </a:t>
            </a:r>
            <a:endParaRPr lang="en-US" sz="4000" dirty="0">
              <a:solidFill>
                <a:schemeClr val="bg1"/>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413" y="933145"/>
            <a:ext cx="7973538" cy="3581900"/>
          </a:xfrm>
          <a:prstGeom prst="rect">
            <a:avLst/>
          </a:prstGeom>
        </p:spPr>
      </p:pic>
      <p:sp>
        <p:nvSpPr>
          <p:cNvPr id="3" name="TextBox 2"/>
          <p:cNvSpPr txBox="1"/>
          <p:nvPr/>
        </p:nvSpPr>
        <p:spPr>
          <a:xfrm>
            <a:off x="575413" y="225259"/>
            <a:ext cx="2379177" cy="707886"/>
          </a:xfrm>
          <a:prstGeom prst="rect">
            <a:avLst/>
          </a:prstGeom>
          <a:noFill/>
        </p:spPr>
        <p:txBody>
          <a:bodyPr wrap="none" rtlCol="0">
            <a:spAutoFit/>
          </a:bodyPr>
          <a:lstStyle/>
          <a:p>
            <a:r>
              <a:rPr lang="bn-BD" sz="4000" dirty="0" smtClean="0">
                <a:solidFill>
                  <a:schemeClr val="bg1"/>
                </a:solidFill>
                <a:latin typeface="NikoshBAN" panose="02000000000000000000" pitchFamily="2" charset="0"/>
                <a:cs typeface="NikoshBAN" panose="02000000000000000000" pitchFamily="2" charset="0"/>
              </a:rPr>
              <a:t>শোয়ার আদব </a:t>
            </a:r>
            <a:endParaRPr lang="en-US" sz="4000" dirty="0">
              <a:solidFill>
                <a:schemeClr val="bg1"/>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2" name="TextBox 1"/>
          <p:cNvSpPr txBox="1"/>
          <p:nvPr/>
        </p:nvSpPr>
        <p:spPr>
          <a:xfrm>
            <a:off x="575413" y="225259"/>
            <a:ext cx="3557384" cy="707886"/>
          </a:xfrm>
          <a:prstGeom prst="rect">
            <a:avLst/>
          </a:prstGeom>
          <a:noFill/>
        </p:spPr>
        <p:txBody>
          <a:bodyPr wrap="none" rtlCol="0">
            <a:spAutoFit/>
          </a:bodyPr>
          <a:lstStyle/>
          <a:p>
            <a:r>
              <a:rPr lang="bn-BD" sz="4000" dirty="0" smtClean="0">
                <a:solidFill>
                  <a:schemeClr val="bg1"/>
                </a:solidFill>
                <a:latin typeface="NikoshBAN" panose="02000000000000000000" pitchFamily="2" charset="0"/>
                <a:cs typeface="NikoshBAN" panose="02000000000000000000" pitchFamily="2" charset="0"/>
              </a:rPr>
              <a:t>মেহমানদারির আদব </a:t>
            </a:r>
            <a:endParaRPr lang="en-US" sz="4000" dirty="0">
              <a:solidFill>
                <a:schemeClr val="bg1"/>
              </a:solidFill>
              <a:latin typeface="NikoshBAN" panose="02000000000000000000" pitchFamily="2" charset="0"/>
              <a:cs typeface="NikoshBAN" panose="02000000000000000000" pitchFamily="2" charset="0"/>
            </a:endParaRPr>
          </a:p>
        </p:txBody>
      </p:sp>
      <p:sp>
        <p:nvSpPr>
          <p:cNvPr id="3" name="TextBox 2"/>
          <p:cNvSpPr txBox="1"/>
          <p:nvPr/>
        </p:nvSpPr>
        <p:spPr>
          <a:xfrm>
            <a:off x="0" y="862243"/>
            <a:ext cx="8422498" cy="954107"/>
          </a:xfrm>
          <a:prstGeom prst="rect">
            <a:avLst/>
          </a:prstGeom>
          <a:noFill/>
        </p:spPr>
        <p:txBody>
          <a:bodyPr wrap="none" rtlCol="0">
            <a:spAutoFit/>
          </a:bodyPr>
          <a:lstStyle/>
          <a:p>
            <a:pPr algn="ctr"/>
            <a:r>
              <a:rPr lang="bn-BD" sz="2800" dirty="0" smtClean="0">
                <a:solidFill>
                  <a:schemeClr val="bg1"/>
                </a:solidFill>
                <a:latin typeface="NikoshBAN" panose="02000000000000000000" pitchFamily="2" charset="0"/>
                <a:cs typeface="NikoshBAN" panose="02000000000000000000" pitchFamily="2" charset="0"/>
              </a:rPr>
              <a:t>মেহমানকে সন্মান করা, মেহমানদারি করা প্রিয়নবি (সঃ) এর গুরুত্বপূর্ণ সুন্নত। </a:t>
            </a:r>
          </a:p>
          <a:p>
            <a:pPr algn="ctr"/>
            <a:r>
              <a:rPr lang="bn-BD" sz="2800" dirty="0" smtClean="0">
                <a:solidFill>
                  <a:schemeClr val="bg1"/>
                </a:solidFill>
                <a:latin typeface="NikoshBAN" panose="02000000000000000000" pitchFamily="2" charset="0"/>
                <a:cs typeface="NikoshBAN" panose="02000000000000000000" pitchFamily="2" charset="0"/>
              </a:rPr>
              <a:t>প্রিয়নবি </a:t>
            </a:r>
            <a:r>
              <a:rPr lang="bn-BD" sz="2800" dirty="0">
                <a:solidFill>
                  <a:schemeClr val="bg1"/>
                </a:solidFill>
                <a:latin typeface="NikoshBAN" panose="02000000000000000000" pitchFamily="2" charset="0"/>
                <a:cs typeface="NikoshBAN" panose="02000000000000000000" pitchFamily="2" charset="0"/>
              </a:rPr>
              <a:t>(সঃ) </a:t>
            </a:r>
            <a:r>
              <a:rPr lang="bn-BD" sz="2800" dirty="0" smtClean="0">
                <a:solidFill>
                  <a:schemeClr val="bg1"/>
                </a:solidFill>
                <a:latin typeface="NikoshBAN" panose="02000000000000000000" pitchFamily="2" charset="0"/>
                <a:cs typeface="NikoshBAN" panose="02000000000000000000" pitchFamily="2" charset="0"/>
              </a:rPr>
              <a:t>বলেন... </a:t>
            </a:r>
          </a:p>
        </p:txBody>
      </p:sp>
      <p:sp>
        <p:nvSpPr>
          <p:cNvPr id="4" name="TextBox 3"/>
          <p:cNvSpPr txBox="1"/>
          <p:nvPr/>
        </p:nvSpPr>
        <p:spPr>
          <a:xfrm>
            <a:off x="798296" y="3587514"/>
            <a:ext cx="8081058" cy="523220"/>
          </a:xfrm>
          <a:prstGeom prst="rect">
            <a:avLst/>
          </a:prstGeom>
          <a:noFill/>
        </p:spPr>
        <p:txBody>
          <a:bodyPr wrap="none" rtlCol="0">
            <a:spAutoFit/>
          </a:bodyPr>
          <a:lstStyle/>
          <a:p>
            <a:r>
              <a:rPr lang="bn-BD" sz="2800" dirty="0" smtClean="0">
                <a:solidFill>
                  <a:schemeClr val="bg1"/>
                </a:solidFill>
                <a:latin typeface="NikoshBAN" panose="02000000000000000000" pitchFamily="2" charset="0"/>
                <a:cs typeface="NikoshBAN" panose="02000000000000000000" pitchFamily="2" charset="0"/>
              </a:rPr>
              <a:t>অর্থঃ যে আল্লাহ্‌ ও আখেরাতে বিশ্বাস করে সে যেন মেহমানকে সন্মান করে</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6894" y="2290723"/>
            <a:ext cx="5288108" cy="75727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585" y="1041826"/>
            <a:ext cx="7905202" cy="3833975"/>
          </a:xfrm>
          <a:prstGeom prst="rect">
            <a:avLst/>
          </a:prstGeom>
        </p:spPr>
      </p:pic>
      <p:sp>
        <p:nvSpPr>
          <p:cNvPr id="3" name="TextBox 2"/>
          <p:cNvSpPr txBox="1"/>
          <p:nvPr/>
        </p:nvSpPr>
        <p:spPr>
          <a:xfrm>
            <a:off x="780585" y="225259"/>
            <a:ext cx="2459328" cy="523220"/>
          </a:xfrm>
          <a:prstGeom prst="rect">
            <a:avLst/>
          </a:prstGeom>
          <a:noFill/>
        </p:spPr>
        <p:txBody>
          <a:bodyPr wrap="none" rtlCol="0">
            <a:spAutoFit/>
          </a:bodyPr>
          <a:lstStyle/>
          <a:p>
            <a:r>
              <a:rPr lang="bn-BD" sz="2800" dirty="0" smtClean="0">
                <a:solidFill>
                  <a:schemeClr val="bg1"/>
                </a:solidFill>
                <a:latin typeface="NikoshBAN" panose="02000000000000000000" pitchFamily="2" charset="0"/>
                <a:cs typeface="NikoshBAN" panose="02000000000000000000" pitchFamily="2" charset="0"/>
              </a:rPr>
              <a:t>মেহমানদারির আদব </a:t>
            </a:r>
            <a:endParaRPr lang="en-US" sz="28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50744940"/>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pic>
        <p:nvPicPr>
          <p:cNvPr id="3" name="Picture 2"/>
          <p:cNvPicPr>
            <a:picLocks noChangeAspect="1"/>
          </p:cNvPicPr>
          <p:nvPr/>
        </p:nvPicPr>
        <p:blipFill rotWithShape="1">
          <a:blip r:embed="rId4">
            <a:lum bright="70000" contrast="-70000"/>
            <a:extLst>
              <a:ext uri="{28A0092B-C50C-407E-A947-70E740481C1C}">
                <a14:useLocalDpi xmlns:a14="http://schemas.microsoft.com/office/drawing/2010/main" val="0"/>
              </a:ext>
            </a:extLst>
          </a:blip>
          <a:srcRect l="12511" t="12974" r="12428" b="32772"/>
          <a:stretch/>
        </p:blipFill>
        <p:spPr>
          <a:xfrm>
            <a:off x="401444" y="379140"/>
            <a:ext cx="2670476" cy="1137425"/>
          </a:xfrm>
          <a:prstGeom prst="rect">
            <a:avLst/>
          </a:prstGeom>
        </p:spPr>
      </p:pic>
      <p:sp>
        <p:nvSpPr>
          <p:cNvPr id="2" name="TextBox 1"/>
          <p:cNvSpPr txBox="1"/>
          <p:nvPr/>
        </p:nvSpPr>
        <p:spPr>
          <a:xfrm>
            <a:off x="3071920" y="2261241"/>
            <a:ext cx="4180953" cy="646331"/>
          </a:xfrm>
          <a:prstGeom prst="rect">
            <a:avLst/>
          </a:prstGeom>
          <a:noFill/>
        </p:spPr>
        <p:txBody>
          <a:bodyPr wrap="none" rtlCol="0">
            <a:spAutoFit/>
          </a:bodyPr>
          <a:lstStyle/>
          <a:p>
            <a:r>
              <a:rPr lang="bn-BD" sz="3600" dirty="0" smtClean="0">
                <a:solidFill>
                  <a:schemeClr val="bg1"/>
                </a:solidFill>
                <a:latin typeface="NikoshBAN" panose="02000000000000000000" pitchFamily="2" charset="0"/>
                <a:cs typeface="NikoshBAN" panose="02000000000000000000" pitchFamily="2" charset="0"/>
              </a:rPr>
              <a:t>পানাহারের আদবগুলি লিখ । </a:t>
            </a:r>
            <a:endParaRPr lang="en-US" sz="36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9869013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683" y="1086598"/>
            <a:ext cx="5420481" cy="2591162"/>
          </a:xfrm>
          <a:prstGeom prst="rect">
            <a:avLst/>
          </a:prstGeom>
        </p:spPr>
      </p:pic>
      <p:pic>
        <p:nvPicPr>
          <p:cNvPr id="3" name="Picture 2"/>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576195" y="440366"/>
            <a:ext cx="2304488" cy="1292464"/>
          </a:xfrm>
          <a:prstGeom prst="rect">
            <a:avLst/>
          </a:prstGeom>
        </p:spPr>
      </p:pic>
    </p:spTree>
    <p:extLst>
      <p:ext uri="{BB962C8B-B14F-4D97-AF65-F5344CB8AC3E}">
        <p14:creationId xmlns:p14="http://schemas.microsoft.com/office/powerpoint/2010/main" val="69167460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pic>
        <p:nvPicPr>
          <p:cNvPr id="2" name="Picture 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492425" y="328501"/>
            <a:ext cx="2942150" cy="1265028"/>
          </a:xfrm>
          <a:prstGeom prst="rect">
            <a:avLst/>
          </a:prstGeom>
        </p:spPr>
      </p:pic>
      <p:sp>
        <p:nvSpPr>
          <p:cNvPr id="3" name="TextBox 2"/>
          <p:cNvSpPr txBox="1"/>
          <p:nvPr/>
        </p:nvSpPr>
        <p:spPr>
          <a:xfrm>
            <a:off x="1060251" y="2417452"/>
            <a:ext cx="7758855" cy="707886"/>
          </a:xfrm>
          <a:prstGeom prst="rect">
            <a:avLst/>
          </a:prstGeom>
          <a:noFill/>
        </p:spPr>
        <p:txBody>
          <a:bodyPr wrap="none" rtlCol="0">
            <a:spAutoFit/>
          </a:bodyPr>
          <a:lstStyle/>
          <a:p>
            <a:pPr marL="571500" indent="-571500">
              <a:buFont typeface="NikoshBAN" panose="02000000000000000000" pitchFamily="2" charset="0"/>
              <a:buChar char="#"/>
            </a:pPr>
            <a:r>
              <a:rPr lang="bn-BD" sz="4000" dirty="0" smtClean="0">
                <a:solidFill>
                  <a:schemeClr val="bg1"/>
                </a:solidFill>
                <a:latin typeface="NikoshBAN" panose="02000000000000000000" pitchFamily="2" charset="0"/>
                <a:cs typeface="NikoshBAN" panose="02000000000000000000" pitchFamily="2" charset="0"/>
              </a:rPr>
              <a:t>মুরব্বিদের সন্মানে দাঁড়ানোর স্বরূপ বর্ণনা কর ।</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2578358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err="1">
                <a:solidFill>
                  <a:schemeClr val="tx1"/>
                </a:solidFill>
                <a:latin typeface="SutonnyMJ" pitchFamily="2" charset="0"/>
                <a:cs typeface="SutonnyMJ" pitchFamily="2" charset="0"/>
              </a:rPr>
              <a:t>cvV</a:t>
            </a:r>
            <a:r>
              <a:rPr lang="en-US" sz="4800" dirty="0">
                <a:solidFill>
                  <a:schemeClr val="tx1"/>
                </a:solidFill>
                <a:latin typeface="SutonnyMJ" pitchFamily="2" charset="0"/>
                <a:cs typeface="SutonnyMJ" pitchFamily="2" charset="0"/>
              </a:rPr>
              <a:t> </a:t>
            </a:r>
            <a:r>
              <a:rPr lang="bn-BD" sz="4800" dirty="0" smtClean="0">
                <a:solidFill>
                  <a:schemeClr val="tx1"/>
                </a:solidFill>
                <a:latin typeface="SutonnyMJ" pitchFamily="2" charset="0"/>
                <a:cs typeface="SutonnyMJ" pitchFamily="2" charset="0"/>
              </a:rPr>
              <a:t/>
            </a:r>
            <a:br>
              <a:rPr lang="bn-BD" sz="4800" dirty="0" smtClean="0">
                <a:solidFill>
                  <a:schemeClr val="tx1"/>
                </a:solidFill>
                <a:latin typeface="SutonnyMJ" pitchFamily="2" charset="0"/>
                <a:cs typeface="SutonnyMJ" pitchFamily="2" charset="0"/>
              </a:rPr>
            </a:br>
            <a:r>
              <a:rPr lang="en-US" sz="4800" dirty="0" err="1" smtClean="0">
                <a:solidFill>
                  <a:schemeClr val="tx1"/>
                </a:solidFill>
                <a:latin typeface="SutonnyMJ" pitchFamily="2" charset="0"/>
                <a:cs typeface="SutonnyMJ" pitchFamily="2" charset="0"/>
              </a:rPr>
              <a:t>cwiwPwZ</a:t>
            </a:r>
            <a:endParaRPr lang="en-US" sz="4400" dirty="0">
              <a:solidFill>
                <a:schemeClr val="tx1"/>
              </a:solidFill>
            </a:endParaRPr>
          </a:p>
        </p:txBody>
      </p:sp>
      <p:sp>
        <p:nvSpPr>
          <p:cNvPr id="3" name="Text Placeholder 2"/>
          <p:cNvSpPr>
            <a:spLocks noGrp="1"/>
          </p:cNvSpPr>
          <p:nvPr>
            <p:ph type="body" idx="1"/>
          </p:nvPr>
        </p:nvSpPr>
        <p:spPr>
          <a:solidFill>
            <a:schemeClr val="accent1"/>
          </a:solidFill>
        </p:spPr>
        <p:txBody>
          <a:bodyPr/>
          <a:lstStyle/>
          <a:p>
            <a:pPr algn="ctr">
              <a:buNone/>
            </a:pPr>
            <a:r>
              <a:rPr lang="en-US" dirty="0">
                <a:solidFill>
                  <a:schemeClr val="bg1"/>
                </a:solidFill>
                <a:latin typeface="SutonnyMJ" pitchFamily="2" charset="0"/>
                <a:cs typeface="SutonnyMJ" pitchFamily="2" charset="0"/>
              </a:rPr>
              <a:t>welqt AvKvB` I wdKn</a:t>
            </a:r>
          </a:p>
          <a:p>
            <a:pPr algn="ctr">
              <a:buNone/>
            </a:pPr>
            <a:r>
              <a:rPr lang="en-US" dirty="0">
                <a:solidFill>
                  <a:schemeClr val="bg1"/>
                </a:solidFill>
                <a:latin typeface="SutonnyMJ" pitchFamily="2" charset="0"/>
                <a:cs typeface="SutonnyMJ" pitchFamily="2" charset="0"/>
              </a:rPr>
              <a:t>‡kÖwb t lô †kÖwb</a:t>
            </a:r>
            <a:endParaRPr lang="bn-BD" dirty="0">
              <a:solidFill>
                <a:schemeClr val="bg1"/>
              </a:solidFill>
              <a:latin typeface="SutonnyMJ" pitchFamily="2" charset="0"/>
              <a:cs typeface="SutonnyMJ" pitchFamily="2" charset="0"/>
            </a:endParaRPr>
          </a:p>
          <a:p>
            <a:pPr algn="ctr">
              <a:buNone/>
            </a:pPr>
            <a:r>
              <a:rPr lang="bn-BD" dirty="0">
                <a:solidFill>
                  <a:schemeClr val="bg1"/>
                </a:solidFill>
                <a:latin typeface="SutonnyMJ" pitchFamily="2" charset="0"/>
                <a:cs typeface="SutonnyMJ" pitchFamily="2" charset="0"/>
              </a:rPr>
              <a:t>Z…Zxq fvM t Avj AvLjvK</a:t>
            </a:r>
            <a:endParaRPr lang="en-US" dirty="0">
              <a:solidFill>
                <a:schemeClr val="bg1"/>
              </a:solidFill>
              <a:latin typeface="SutonnyMJ" pitchFamily="2" charset="0"/>
              <a:cs typeface="SutonnyMJ" pitchFamily="2" charset="0"/>
            </a:endParaRPr>
          </a:p>
          <a:p>
            <a:endParaRPr lang="en-US" dirty="0"/>
          </a:p>
        </p:txBody>
      </p:sp>
      <p:sp>
        <p:nvSpPr>
          <p:cNvPr id="4" name="Text Placeholder 3"/>
          <p:cNvSpPr>
            <a:spLocks noGrp="1"/>
          </p:cNvSpPr>
          <p:nvPr>
            <p:ph type="body" idx="2"/>
          </p:nvPr>
        </p:nvSpPr>
        <p:spPr>
          <a:blipFill>
            <a:blip r:embed="rId2"/>
            <a:stretch>
              <a:fillRect/>
            </a:stretch>
          </a:blipFill>
        </p:spPr>
        <p:txBody>
          <a:bodyPr/>
          <a:lstStyle/>
          <a:p>
            <a:pPr marL="114300" indent="0">
              <a:buNone/>
            </a:pPr>
            <a:r>
              <a:rPr lang="bn-BD" dirty="0" smtClean="0"/>
              <a:t>.</a:t>
            </a:r>
            <a:endParaRPr lang="en-US" dirty="0"/>
          </a:p>
        </p:txBody>
      </p:sp>
      <p:sp>
        <p:nvSpPr>
          <p:cNvPr id="5" name="Slide Number Placeholder 4"/>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3906882167"/>
      </p:ext>
    </p:extLst>
  </p:cSld>
  <p:clrMapOvr>
    <a:masterClrMapping/>
  </p:clrMapOvr>
  <p:transition spd="slow">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Shape 61"/>
        <p:cNvGrpSpPr/>
        <p:nvPr/>
      </p:nvGrpSpPr>
      <p:grpSpPr>
        <a:xfrm>
          <a:off x="0" y="0"/>
          <a:ext cx="0" cy="0"/>
          <a:chOff x="0" y="0"/>
          <a:chExt cx="0" cy="0"/>
        </a:xfrm>
      </p:grpSpPr>
      <p:pic>
        <p:nvPicPr>
          <p:cNvPr id="3" name="Picture 2"/>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4271992" y="2100348"/>
            <a:ext cx="4346825" cy="1767993"/>
          </a:xfrm>
          <a:prstGeom prst="rect">
            <a:avLst/>
          </a:prstGeom>
        </p:spPr>
      </p:pic>
    </p:spTree>
    <p:extLst>
      <p:ext uri="{BB962C8B-B14F-4D97-AF65-F5344CB8AC3E}">
        <p14:creationId xmlns:p14="http://schemas.microsoft.com/office/powerpoint/2010/main" val="3258741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D-Protidin-29-06-2017-7.jpg"/>
          <p:cNvPicPr>
            <a:picLocks noChangeAspect="1"/>
          </p:cNvPicPr>
          <p:nvPr/>
        </p:nvPicPr>
        <p:blipFill>
          <a:blip r:embed="rId2"/>
          <a:stretch>
            <a:fillRect/>
          </a:stretch>
        </p:blipFill>
        <p:spPr>
          <a:xfrm>
            <a:off x="439555" y="909242"/>
            <a:ext cx="3966190" cy="1951624"/>
          </a:xfrm>
          <a:prstGeom prst="rect">
            <a:avLst/>
          </a:prstGeom>
        </p:spPr>
      </p:pic>
      <p:pic>
        <p:nvPicPr>
          <p:cNvPr id="4" name="Picture 3" descr="main-qimg-fcc35296b65501028aacded93bb19e3d.jpg"/>
          <p:cNvPicPr>
            <a:picLocks noChangeAspect="1"/>
          </p:cNvPicPr>
          <p:nvPr/>
        </p:nvPicPr>
        <p:blipFill>
          <a:blip r:embed="rId3"/>
          <a:stretch>
            <a:fillRect/>
          </a:stretch>
        </p:blipFill>
        <p:spPr>
          <a:xfrm>
            <a:off x="5021999" y="909242"/>
            <a:ext cx="3825117" cy="1951624"/>
          </a:xfrm>
          <a:prstGeom prst="rect">
            <a:avLst/>
          </a:prstGeom>
        </p:spPr>
      </p:pic>
      <p:pic>
        <p:nvPicPr>
          <p:cNvPr id="5" name="Picture 4" descr="musafah-1904281345.jpg"/>
          <p:cNvPicPr>
            <a:picLocks noChangeAspect="1"/>
          </p:cNvPicPr>
          <p:nvPr/>
        </p:nvPicPr>
        <p:blipFill>
          <a:blip r:embed="rId4"/>
          <a:stretch>
            <a:fillRect/>
          </a:stretch>
        </p:blipFill>
        <p:spPr>
          <a:xfrm>
            <a:off x="439555" y="3075708"/>
            <a:ext cx="3966190" cy="1859613"/>
          </a:xfrm>
          <a:prstGeom prst="rect">
            <a:avLst/>
          </a:prstGeom>
        </p:spPr>
      </p:pic>
      <p:pic>
        <p:nvPicPr>
          <p:cNvPr id="6" name="Picture 5" descr="resize-350x250x0image-88242.jpg"/>
          <p:cNvPicPr>
            <a:picLocks noChangeAspect="1"/>
          </p:cNvPicPr>
          <p:nvPr/>
        </p:nvPicPr>
        <p:blipFill>
          <a:blip r:embed="rId5"/>
          <a:stretch>
            <a:fillRect/>
          </a:stretch>
        </p:blipFill>
        <p:spPr>
          <a:xfrm>
            <a:off x="5021999" y="3075708"/>
            <a:ext cx="3825117" cy="1859614"/>
          </a:xfrm>
          <a:prstGeom prst="rect">
            <a:avLst/>
          </a:prstGeom>
        </p:spPr>
      </p:pic>
      <p:sp>
        <p:nvSpPr>
          <p:cNvPr id="7" name="TextBox 6"/>
          <p:cNvSpPr txBox="1"/>
          <p:nvPr/>
        </p:nvSpPr>
        <p:spPr>
          <a:xfrm>
            <a:off x="525963" y="83698"/>
            <a:ext cx="4219425" cy="707886"/>
          </a:xfrm>
          <a:prstGeom prst="rect">
            <a:avLst/>
          </a:prstGeom>
          <a:noFill/>
        </p:spPr>
        <p:txBody>
          <a:bodyPr wrap="none" rtlCol="0">
            <a:spAutoFit/>
          </a:bodyPr>
          <a:lstStyle/>
          <a:p>
            <a:r>
              <a:rPr lang="en-US" sz="4000" dirty="0" err="1" smtClean="0">
                <a:solidFill>
                  <a:schemeClr val="bg1"/>
                </a:solidFill>
                <a:latin typeface="AnandapatraCMJ" pitchFamily="2" charset="0"/>
                <a:cs typeface="NikoshBAN" pitchFamily="2" charset="0"/>
              </a:rPr>
              <a:t>ছবিগুলোর</a:t>
            </a:r>
            <a:r>
              <a:rPr lang="en-US" sz="4000" dirty="0" smtClean="0">
                <a:solidFill>
                  <a:schemeClr val="bg1"/>
                </a:solidFill>
                <a:latin typeface="AnandapatraCMJ" pitchFamily="2" charset="0"/>
                <a:cs typeface="NikoshBAN" pitchFamily="2" charset="0"/>
              </a:rPr>
              <a:t> </a:t>
            </a:r>
            <a:r>
              <a:rPr lang="en-US" sz="4000" dirty="0" err="1" smtClean="0">
                <a:solidFill>
                  <a:schemeClr val="bg1"/>
                </a:solidFill>
                <a:latin typeface="AnandapatraCMJ" pitchFamily="2" charset="0"/>
                <a:cs typeface="NikoshBAN" pitchFamily="2" charset="0"/>
              </a:rPr>
              <a:t>দিকে</a:t>
            </a:r>
            <a:r>
              <a:rPr lang="en-US" sz="4000" dirty="0" smtClean="0">
                <a:solidFill>
                  <a:schemeClr val="bg1"/>
                </a:solidFill>
                <a:latin typeface="AnandapatraCMJ" pitchFamily="2" charset="0"/>
                <a:cs typeface="NikoshBAN" pitchFamily="2" charset="0"/>
              </a:rPr>
              <a:t> </a:t>
            </a:r>
            <a:r>
              <a:rPr lang="en-US" sz="4000" dirty="0" err="1" smtClean="0">
                <a:solidFill>
                  <a:schemeClr val="bg1"/>
                </a:solidFill>
                <a:latin typeface="AnandapatraCMJ" pitchFamily="2" charset="0"/>
                <a:cs typeface="NikoshBAN" pitchFamily="2" charset="0"/>
              </a:rPr>
              <a:t>লক্ষ্য</a:t>
            </a:r>
            <a:r>
              <a:rPr lang="en-US" sz="4000" dirty="0" smtClean="0">
                <a:solidFill>
                  <a:schemeClr val="bg1"/>
                </a:solidFill>
                <a:latin typeface="AnandapatraCMJ" pitchFamily="2" charset="0"/>
                <a:cs typeface="NikoshBAN" pitchFamily="2" charset="0"/>
              </a:rPr>
              <a:t> </a:t>
            </a:r>
            <a:r>
              <a:rPr lang="en-US" sz="4000" dirty="0" err="1" smtClean="0">
                <a:solidFill>
                  <a:schemeClr val="bg1"/>
                </a:solidFill>
                <a:latin typeface="AnandapatraCMJ" pitchFamily="2" charset="0"/>
                <a:cs typeface="NikoshBAN" pitchFamily="2" charset="0"/>
              </a:rPr>
              <a:t>কর</a:t>
            </a:r>
            <a:r>
              <a:rPr lang="en-US" sz="4000" dirty="0" smtClean="0">
                <a:solidFill>
                  <a:schemeClr val="bg1"/>
                </a:solidFill>
                <a:latin typeface="AnandapatraCMJ" pitchFamily="2" charset="0"/>
                <a:cs typeface="NikoshBAN" pitchFamily="2" charset="0"/>
              </a:rPr>
              <a:t>....</a:t>
            </a:r>
            <a:endParaRPr lang="en-US" sz="4000" dirty="0">
              <a:solidFill>
                <a:schemeClr val="bg1"/>
              </a:solidFill>
              <a:latin typeface="AnandapatraCMJ" pitchFamily="2" charset="0"/>
              <a:cs typeface="NikoshBAN" pitchFamily="2" charset="0"/>
            </a:endParaRPr>
          </a:p>
        </p:txBody>
      </p:sp>
      <p:sp>
        <p:nvSpPr>
          <p:cNvPr id="2" name="TextBox 1"/>
          <p:cNvSpPr txBox="1"/>
          <p:nvPr/>
        </p:nvSpPr>
        <p:spPr>
          <a:xfrm>
            <a:off x="4653023" y="3472405"/>
            <a:ext cx="184731" cy="307777"/>
          </a:xfrm>
          <a:prstGeom prst="rect">
            <a:avLst/>
          </a:prstGeom>
          <a:noFill/>
        </p:spPr>
        <p:txBody>
          <a:bodyPr wrap="none" rtlCol="0">
            <a:spAutoFit/>
          </a:bodyPr>
          <a:lstStyle/>
          <a:p>
            <a:endParaRPr lang="en-US" dirty="0">
              <a:latin typeface="SutonnyMJ"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259" t="6860" r="6808" b="8835"/>
          <a:stretch/>
        </p:blipFill>
        <p:spPr>
          <a:xfrm rot="20694524">
            <a:off x="1906860" y="1182028"/>
            <a:ext cx="4716966" cy="249787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5617" r="43113" b="36576"/>
          <a:stretch/>
        </p:blipFill>
        <p:spPr>
          <a:xfrm>
            <a:off x="-91146" y="0"/>
            <a:ext cx="3960620" cy="7694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pic>
        <p:nvPicPr>
          <p:cNvPr id="2" name="Picture 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31405" y="288449"/>
            <a:ext cx="3560371" cy="1178690"/>
          </a:xfrm>
          <a:prstGeom prst="rect">
            <a:avLst/>
          </a:prstGeom>
        </p:spPr>
      </p:pic>
      <p:pic>
        <p:nvPicPr>
          <p:cNvPr id="4" name="Picture 3"/>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182835" y="793832"/>
            <a:ext cx="4618044" cy="1346613"/>
          </a:xfrm>
          <a:prstGeom prst="rect">
            <a:avLst/>
          </a:prstGeom>
        </p:spPr>
      </p:pic>
      <p:sp>
        <p:nvSpPr>
          <p:cNvPr id="5" name="TextBox 4"/>
          <p:cNvSpPr txBox="1"/>
          <p:nvPr/>
        </p:nvSpPr>
        <p:spPr>
          <a:xfrm>
            <a:off x="1925653" y="2590535"/>
            <a:ext cx="6949338" cy="1077218"/>
          </a:xfrm>
          <a:prstGeom prst="rect">
            <a:avLst/>
          </a:prstGeom>
          <a:noFill/>
        </p:spPr>
        <p:txBody>
          <a:bodyPr wrap="none" rtlCol="0">
            <a:spAutoFit/>
          </a:bodyPr>
          <a:lstStyle/>
          <a:p>
            <a:r>
              <a:rPr lang="bn-BD" sz="3200" dirty="0" smtClean="0">
                <a:solidFill>
                  <a:schemeClr val="bg1"/>
                </a:solidFill>
                <a:latin typeface="NikoshBAN" panose="02000000000000000000" pitchFamily="2" charset="0"/>
                <a:cs typeface="NikoshBAN" panose="02000000000000000000" pitchFamily="2" charset="0"/>
              </a:rPr>
              <a:t>১. আচরণগত চারিত্রিক </a:t>
            </a:r>
            <a:r>
              <a:rPr lang="en-US" sz="3200" dirty="0" err="1" smtClean="0">
                <a:solidFill>
                  <a:schemeClr val="bg1"/>
                </a:solidFill>
                <a:latin typeface="NikoshBAN" panose="02000000000000000000" pitchFamily="2" charset="0"/>
                <a:cs typeface="NikoshBAN" panose="02000000000000000000" pitchFamily="2" charset="0"/>
              </a:rPr>
              <a:t>গুণাবলী</a:t>
            </a:r>
            <a:r>
              <a:rPr lang="bn-BD" sz="3200" dirty="0" smtClean="0">
                <a:solidFill>
                  <a:schemeClr val="bg1"/>
                </a:solidFill>
                <a:latin typeface="NikoshBAN" panose="02000000000000000000" pitchFamily="2" charset="0"/>
                <a:cs typeface="NikoshBAN" panose="02000000000000000000" pitchFamily="2" charset="0"/>
              </a:rPr>
              <a:t> </a:t>
            </a:r>
            <a:r>
              <a:rPr lang="bn-BD" sz="3200" dirty="0" smtClean="0">
                <a:solidFill>
                  <a:schemeClr val="bg1"/>
                </a:solidFill>
                <a:latin typeface="NikoshBAN" panose="02000000000000000000" pitchFamily="2" charset="0"/>
                <a:cs typeface="NikoshBAN" panose="02000000000000000000" pitchFamily="2" charset="0"/>
              </a:rPr>
              <a:t>কি বলতে পারবে</a:t>
            </a:r>
          </a:p>
          <a:p>
            <a:r>
              <a:rPr lang="bn-BD" sz="3200" dirty="0" smtClean="0">
                <a:solidFill>
                  <a:schemeClr val="bg1"/>
                </a:solidFill>
                <a:latin typeface="NikoshBAN" panose="02000000000000000000" pitchFamily="2" charset="0"/>
                <a:cs typeface="NikoshBAN" panose="02000000000000000000" pitchFamily="2" charset="0"/>
              </a:rPr>
              <a:t>২. </a:t>
            </a:r>
            <a:r>
              <a:rPr lang="en-US" sz="3200" dirty="0" err="1" smtClean="0">
                <a:solidFill>
                  <a:schemeClr val="bg1"/>
                </a:solidFill>
                <a:latin typeface="NikoshBAN" panose="02000000000000000000" pitchFamily="2" charset="0"/>
                <a:cs typeface="NikoshBAN" panose="02000000000000000000" pitchFamily="2" charset="0"/>
              </a:rPr>
              <a:t>চারিত্রিক</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গুণাবলীর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আদব</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সমুহ</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বর্ণনা</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করতে</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পারবে</a:t>
            </a:r>
            <a:r>
              <a:rPr lang="en-US" sz="3200" dirty="0" smtClean="0">
                <a:solidFill>
                  <a:schemeClr val="bg1"/>
                </a:solidFill>
                <a:latin typeface="NikoshBAN" panose="02000000000000000000" pitchFamily="2" charset="0"/>
                <a:cs typeface="NikoshBAN" panose="02000000000000000000" pitchFamily="2" charset="0"/>
              </a:rPr>
              <a:t> </a:t>
            </a:r>
            <a:endParaRPr lang="en-US" sz="32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9194882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grpSp>
        <p:nvGrpSpPr>
          <p:cNvPr id="100" name="Group 99"/>
          <p:cNvGrpSpPr/>
          <p:nvPr/>
        </p:nvGrpSpPr>
        <p:grpSpPr>
          <a:xfrm>
            <a:off x="879293" y="822743"/>
            <a:ext cx="7399683" cy="3694978"/>
            <a:chOff x="879293" y="822743"/>
            <a:chExt cx="7399683" cy="3694978"/>
          </a:xfrm>
        </p:grpSpPr>
        <p:sp>
          <p:nvSpPr>
            <p:cNvPr id="11" name="Freeform 5">
              <a:extLst>
                <a:ext uri="{FF2B5EF4-FFF2-40B4-BE49-F238E27FC236}">
                  <a16:creationId xmlns:a16="http://schemas.microsoft.com/office/drawing/2014/main" xmlns="" id="{8344B6C2-04DF-45CE-9C10-82E6F6986D34}"/>
                </a:ext>
              </a:extLst>
            </p:cNvPr>
            <p:cNvSpPr>
              <a:spLocks/>
            </p:cNvSpPr>
            <p:nvPr/>
          </p:nvSpPr>
          <p:spPr bwMode="auto">
            <a:xfrm>
              <a:off x="4572316" y="1863189"/>
              <a:ext cx="967733" cy="840332"/>
            </a:xfrm>
            <a:custGeom>
              <a:avLst/>
              <a:gdLst>
                <a:gd name="T0" fmla="*/ 1461 w 2921"/>
                <a:gd name="T1" fmla="*/ 0 h 2529"/>
                <a:gd name="T2" fmla="*/ 2921 w 2921"/>
                <a:gd name="T3" fmla="*/ 2529 h 2529"/>
                <a:gd name="T4" fmla="*/ 0 w 2921"/>
                <a:gd name="T5" fmla="*/ 2529 h 2529"/>
                <a:gd name="T6" fmla="*/ 1461 w 2921"/>
                <a:gd name="T7" fmla="*/ 0 h 2529"/>
              </a:gdLst>
              <a:ahLst/>
              <a:cxnLst>
                <a:cxn ang="0">
                  <a:pos x="T0" y="T1"/>
                </a:cxn>
                <a:cxn ang="0">
                  <a:pos x="T2" y="T3"/>
                </a:cxn>
                <a:cxn ang="0">
                  <a:pos x="T4" y="T5"/>
                </a:cxn>
                <a:cxn ang="0">
                  <a:pos x="T6" y="T7"/>
                </a:cxn>
              </a:cxnLst>
              <a:rect l="0" t="0" r="r" b="b"/>
              <a:pathLst>
                <a:path w="2921" h="2529">
                  <a:moveTo>
                    <a:pt x="1461" y="0"/>
                  </a:moveTo>
                  <a:cubicBezTo>
                    <a:pt x="2364" y="522"/>
                    <a:pt x="2921" y="1486"/>
                    <a:pt x="2921" y="2529"/>
                  </a:cubicBezTo>
                  <a:lnTo>
                    <a:pt x="0" y="2529"/>
                  </a:lnTo>
                  <a:lnTo>
                    <a:pt x="1461" y="0"/>
                  </a:lnTo>
                  <a:close/>
                </a:path>
              </a:pathLst>
            </a:custGeom>
            <a:solidFill>
              <a:srgbClr val="3A5C84"/>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xmlns="" id="{8053C619-09B3-4C8D-BE39-292CC5754698}"/>
                </a:ext>
              </a:extLst>
            </p:cNvPr>
            <p:cNvSpPr>
              <a:spLocks/>
            </p:cNvSpPr>
            <p:nvPr/>
          </p:nvSpPr>
          <p:spPr bwMode="auto">
            <a:xfrm>
              <a:off x="4572316" y="2703521"/>
              <a:ext cx="967733" cy="840332"/>
            </a:xfrm>
            <a:custGeom>
              <a:avLst/>
              <a:gdLst>
                <a:gd name="T0" fmla="*/ 2921 w 2921"/>
                <a:gd name="T1" fmla="*/ 0 h 2530"/>
                <a:gd name="T2" fmla="*/ 1461 w 2921"/>
                <a:gd name="T3" fmla="*/ 2530 h 2530"/>
                <a:gd name="T4" fmla="*/ 0 w 2921"/>
                <a:gd name="T5" fmla="*/ 0 h 2530"/>
                <a:gd name="T6" fmla="*/ 2921 w 2921"/>
                <a:gd name="T7" fmla="*/ 0 h 2530"/>
              </a:gdLst>
              <a:ahLst/>
              <a:cxnLst>
                <a:cxn ang="0">
                  <a:pos x="T0" y="T1"/>
                </a:cxn>
                <a:cxn ang="0">
                  <a:pos x="T2" y="T3"/>
                </a:cxn>
                <a:cxn ang="0">
                  <a:pos x="T4" y="T5"/>
                </a:cxn>
                <a:cxn ang="0">
                  <a:pos x="T6" y="T7"/>
                </a:cxn>
              </a:cxnLst>
              <a:rect l="0" t="0" r="r" b="b"/>
              <a:pathLst>
                <a:path w="2921" h="2530">
                  <a:moveTo>
                    <a:pt x="2921" y="0"/>
                  </a:moveTo>
                  <a:cubicBezTo>
                    <a:pt x="2921" y="1044"/>
                    <a:pt x="2364" y="2008"/>
                    <a:pt x="1461" y="2530"/>
                  </a:cubicBezTo>
                  <a:lnTo>
                    <a:pt x="0" y="0"/>
                  </a:lnTo>
                  <a:lnTo>
                    <a:pt x="2921" y="0"/>
                  </a:lnTo>
                  <a:close/>
                </a:path>
              </a:pathLst>
            </a:custGeom>
            <a:solidFill>
              <a:srgbClr val="F7931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xmlns="" id="{BD77D699-64F9-4ECA-A2B2-FA2D4F0CC34E}"/>
                </a:ext>
              </a:extLst>
            </p:cNvPr>
            <p:cNvSpPr>
              <a:spLocks/>
            </p:cNvSpPr>
            <p:nvPr/>
          </p:nvSpPr>
          <p:spPr bwMode="auto">
            <a:xfrm>
              <a:off x="4088872" y="2703521"/>
              <a:ext cx="967733" cy="1014136"/>
            </a:xfrm>
            <a:custGeom>
              <a:avLst/>
              <a:gdLst>
                <a:gd name="T0" fmla="*/ 2921 w 2921"/>
                <a:gd name="T1" fmla="*/ 2530 h 3052"/>
                <a:gd name="T2" fmla="*/ 0 w 2921"/>
                <a:gd name="T3" fmla="*/ 2530 h 3052"/>
                <a:gd name="T4" fmla="*/ 1460 w 2921"/>
                <a:gd name="T5" fmla="*/ 0 h 3052"/>
                <a:gd name="T6" fmla="*/ 2921 w 2921"/>
                <a:gd name="T7" fmla="*/ 2530 h 3052"/>
              </a:gdLst>
              <a:ahLst/>
              <a:cxnLst>
                <a:cxn ang="0">
                  <a:pos x="T0" y="T1"/>
                </a:cxn>
                <a:cxn ang="0">
                  <a:pos x="T2" y="T3"/>
                </a:cxn>
                <a:cxn ang="0">
                  <a:pos x="T4" y="T5"/>
                </a:cxn>
                <a:cxn ang="0">
                  <a:pos x="T6" y="T7"/>
                </a:cxn>
              </a:cxnLst>
              <a:rect l="0" t="0" r="r" b="b"/>
              <a:pathLst>
                <a:path w="2921" h="3052">
                  <a:moveTo>
                    <a:pt x="2921" y="2530"/>
                  </a:moveTo>
                  <a:cubicBezTo>
                    <a:pt x="2017" y="3052"/>
                    <a:pt x="904" y="3052"/>
                    <a:pt x="0" y="2530"/>
                  </a:cubicBezTo>
                  <a:lnTo>
                    <a:pt x="1460" y="0"/>
                  </a:lnTo>
                  <a:lnTo>
                    <a:pt x="2921" y="2530"/>
                  </a:lnTo>
                  <a:close/>
                </a:path>
              </a:pathLst>
            </a:custGeom>
            <a:solidFill>
              <a:srgbClr val="4CC1E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xmlns="" id="{86FDA3B9-7551-4195-9F95-AF8C3903468B}"/>
                </a:ext>
              </a:extLst>
            </p:cNvPr>
            <p:cNvSpPr>
              <a:spLocks/>
            </p:cNvSpPr>
            <p:nvPr/>
          </p:nvSpPr>
          <p:spPr bwMode="auto">
            <a:xfrm>
              <a:off x="3605428" y="2703521"/>
              <a:ext cx="966888" cy="840332"/>
            </a:xfrm>
            <a:custGeom>
              <a:avLst/>
              <a:gdLst>
                <a:gd name="T0" fmla="*/ 1460 w 2920"/>
                <a:gd name="T1" fmla="*/ 2530 h 2530"/>
                <a:gd name="T2" fmla="*/ 0 w 2920"/>
                <a:gd name="T3" fmla="*/ 0 h 2530"/>
                <a:gd name="T4" fmla="*/ 2920 w 2920"/>
                <a:gd name="T5" fmla="*/ 0 h 2530"/>
                <a:gd name="T6" fmla="*/ 1460 w 2920"/>
                <a:gd name="T7" fmla="*/ 2530 h 2530"/>
              </a:gdLst>
              <a:ahLst/>
              <a:cxnLst>
                <a:cxn ang="0">
                  <a:pos x="T0" y="T1"/>
                </a:cxn>
                <a:cxn ang="0">
                  <a:pos x="T2" y="T3"/>
                </a:cxn>
                <a:cxn ang="0">
                  <a:pos x="T4" y="T5"/>
                </a:cxn>
                <a:cxn ang="0">
                  <a:pos x="T6" y="T7"/>
                </a:cxn>
              </a:cxnLst>
              <a:rect l="0" t="0" r="r" b="b"/>
              <a:pathLst>
                <a:path w="2920" h="2530">
                  <a:moveTo>
                    <a:pt x="1460" y="2530"/>
                  </a:moveTo>
                  <a:cubicBezTo>
                    <a:pt x="557" y="2008"/>
                    <a:pt x="0" y="1044"/>
                    <a:pt x="0" y="0"/>
                  </a:cubicBezTo>
                  <a:lnTo>
                    <a:pt x="2920" y="0"/>
                  </a:lnTo>
                  <a:lnTo>
                    <a:pt x="1460" y="2530"/>
                  </a:lnTo>
                  <a:close/>
                </a:path>
              </a:pathLst>
            </a:custGeom>
            <a:solidFill>
              <a:srgbClr val="FFCC4C"/>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xmlns="" id="{F5020002-DFEA-4B9C-A009-459FEF16286A}"/>
                </a:ext>
              </a:extLst>
            </p:cNvPr>
            <p:cNvSpPr>
              <a:spLocks/>
            </p:cNvSpPr>
            <p:nvPr/>
          </p:nvSpPr>
          <p:spPr bwMode="auto">
            <a:xfrm>
              <a:off x="3605428" y="1863189"/>
              <a:ext cx="966888" cy="840332"/>
            </a:xfrm>
            <a:custGeom>
              <a:avLst/>
              <a:gdLst>
                <a:gd name="T0" fmla="*/ 0 w 2920"/>
                <a:gd name="T1" fmla="*/ 2529 h 2529"/>
                <a:gd name="T2" fmla="*/ 1460 w 2920"/>
                <a:gd name="T3" fmla="*/ 0 h 2529"/>
                <a:gd name="T4" fmla="*/ 2920 w 2920"/>
                <a:gd name="T5" fmla="*/ 2529 h 2529"/>
                <a:gd name="T6" fmla="*/ 0 w 2920"/>
                <a:gd name="T7" fmla="*/ 2529 h 2529"/>
              </a:gdLst>
              <a:ahLst/>
              <a:cxnLst>
                <a:cxn ang="0">
                  <a:pos x="T0" y="T1"/>
                </a:cxn>
                <a:cxn ang="0">
                  <a:pos x="T2" y="T3"/>
                </a:cxn>
                <a:cxn ang="0">
                  <a:pos x="T4" y="T5"/>
                </a:cxn>
                <a:cxn ang="0">
                  <a:pos x="T6" y="T7"/>
                </a:cxn>
              </a:cxnLst>
              <a:rect l="0" t="0" r="r" b="b"/>
              <a:pathLst>
                <a:path w="2920" h="2529">
                  <a:moveTo>
                    <a:pt x="0" y="2529"/>
                  </a:moveTo>
                  <a:cubicBezTo>
                    <a:pt x="0" y="1486"/>
                    <a:pt x="557" y="522"/>
                    <a:pt x="1460" y="0"/>
                  </a:cubicBezTo>
                  <a:lnTo>
                    <a:pt x="2920" y="2529"/>
                  </a:lnTo>
                  <a:lnTo>
                    <a:pt x="0" y="2529"/>
                  </a:lnTo>
                  <a:close/>
                </a:path>
              </a:pathLst>
            </a:custGeom>
            <a:solidFill>
              <a:srgbClr val="C13018"/>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xmlns="" id="{3DF6ED18-E36F-4D55-BF6B-3A1AF67AF985}"/>
                </a:ext>
              </a:extLst>
            </p:cNvPr>
            <p:cNvSpPr>
              <a:spLocks/>
            </p:cNvSpPr>
            <p:nvPr/>
          </p:nvSpPr>
          <p:spPr bwMode="auto">
            <a:xfrm>
              <a:off x="4088872" y="1690229"/>
              <a:ext cx="967733" cy="1013292"/>
            </a:xfrm>
            <a:custGeom>
              <a:avLst/>
              <a:gdLst>
                <a:gd name="T0" fmla="*/ 0 w 2921"/>
                <a:gd name="T1" fmla="*/ 522 h 3051"/>
                <a:gd name="T2" fmla="*/ 2921 w 2921"/>
                <a:gd name="T3" fmla="*/ 522 h 3051"/>
                <a:gd name="T4" fmla="*/ 1460 w 2921"/>
                <a:gd name="T5" fmla="*/ 3051 h 3051"/>
                <a:gd name="T6" fmla="*/ 0 w 2921"/>
                <a:gd name="T7" fmla="*/ 522 h 3051"/>
              </a:gdLst>
              <a:ahLst/>
              <a:cxnLst>
                <a:cxn ang="0">
                  <a:pos x="T0" y="T1"/>
                </a:cxn>
                <a:cxn ang="0">
                  <a:pos x="T2" y="T3"/>
                </a:cxn>
                <a:cxn ang="0">
                  <a:pos x="T4" y="T5"/>
                </a:cxn>
                <a:cxn ang="0">
                  <a:pos x="T6" y="T7"/>
                </a:cxn>
              </a:cxnLst>
              <a:rect l="0" t="0" r="r" b="b"/>
              <a:pathLst>
                <a:path w="2921" h="3051">
                  <a:moveTo>
                    <a:pt x="0" y="522"/>
                  </a:moveTo>
                  <a:cubicBezTo>
                    <a:pt x="904" y="0"/>
                    <a:pt x="2017" y="0"/>
                    <a:pt x="2921" y="522"/>
                  </a:cubicBezTo>
                  <a:lnTo>
                    <a:pt x="1460" y="3051"/>
                  </a:lnTo>
                  <a:lnTo>
                    <a:pt x="0" y="522"/>
                  </a:lnTo>
                  <a:close/>
                </a:path>
              </a:pathLst>
            </a:custGeom>
            <a:solidFill>
              <a:srgbClr val="A2B969"/>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a:p>
          </p:txBody>
        </p:sp>
        <p:cxnSp>
          <p:nvCxnSpPr>
            <p:cNvPr id="17" name="Straight Connector 16">
              <a:extLst>
                <a:ext uri="{FF2B5EF4-FFF2-40B4-BE49-F238E27FC236}">
                  <a16:creationId xmlns:a16="http://schemas.microsoft.com/office/drawing/2014/main" xmlns="" id="{A6E1278B-6578-430F-97A2-0DBBECDAC221}"/>
                </a:ext>
              </a:extLst>
            </p:cNvPr>
            <p:cNvCxnSpPr>
              <a:cxnSpLocks/>
              <a:stCxn id="11" idx="2"/>
            </p:cNvCxnSpPr>
            <p:nvPr/>
          </p:nvCxnSpPr>
          <p:spPr>
            <a:xfrm flipH="1" flipV="1">
              <a:off x="3726782" y="1234507"/>
              <a:ext cx="845534" cy="1469014"/>
            </a:xfrm>
            <a:prstGeom prst="line">
              <a:avLst/>
            </a:prstGeom>
            <a:ln w="762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0AAE1494-D73D-420E-8E86-472A734A0A4F}"/>
                </a:ext>
              </a:extLst>
            </p:cNvPr>
            <p:cNvCxnSpPr>
              <a:cxnSpLocks/>
              <a:stCxn id="11" idx="2"/>
            </p:cNvCxnSpPr>
            <p:nvPr/>
          </p:nvCxnSpPr>
          <p:spPr>
            <a:xfrm flipV="1">
              <a:off x="4572316" y="1234507"/>
              <a:ext cx="847010" cy="1469014"/>
            </a:xfrm>
            <a:prstGeom prst="line">
              <a:avLst/>
            </a:prstGeom>
            <a:ln w="762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5570ED0-A04E-42D7-932A-6347F625DF5E}"/>
                </a:ext>
              </a:extLst>
            </p:cNvPr>
            <p:cNvCxnSpPr>
              <a:cxnSpLocks/>
              <a:stCxn id="13" idx="2"/>
            </p:cNvCxnSpPr>
            <p:nvPr/>
          </p:nvCxnSpPr>
          <p:spPr>
            <a:xfrm flipH="1">
              <a:off x="3727352" y="2703521"/>
              <a:ext cx="845221" cy="1469014"/>
            </a:xfrm>
            <a:prstGeom prst="line">
              <a:avLst/>
            </a:prstGeom>
            <a:ln w="762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BF044048-6B25-4EFE-8ACE-9CE1110164E0}"/>
                </a:ext>
              </a:extLst>
            </p:cNvPr>
            <p:cNvCxnSpPr>
              <a:cxnSpLocks/>
              <a:stCxn id="12" idx="2"/>
            </p:cNvCxnSpPr>
            <p:nvPr/>
          </p:nvCxnSpPr>
          <p:spPr>
            <a:xfrm>
              <a:off x="4572316" y="2703521"/>
              <a:ext cx="845534" cy="1467775"/>
            </a:xfrm>
            <a:prstGeom prst="line">
              <a:avLst/>
            </a:prstGeom>
            <a:ln w="762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3D4B97FF-350C-42AD-95A3-3ABD3BA4FFCD}"/>
                </a:ext>
              </a:extLst>
            </p:cNvPr>
            <p:cNvCxnSpPr>
              <a:cxnSpLocks/>
              <a:stCxn id="11" idx="2"/>
            </p:cNvCxnSpPr>
            <p:nvPr/>
          </p:nvCxnSpPr>
          <p:spPr>
            <a:xfrm flipH="1">
              <a:off x="3108121" y="2703521"/>
              <a:ext cx="1464194" cy="0"/>
            </a:xfrm>
            <a:prstGeom prst="line">
              <a:avLst/>
            </a:prstGeom>
            <a:ln w="762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4405ED4A-876A-4F0B-AE63-3F45AFF66BDA}"/>
                </a:ext>
              </a:extLst>
            </p:cNvPr>
            <p:cNvCxnSpPr>
              <a:cxnSpLocks/>
              <a:stCxn id="12" idx="2"/>
            </p:cNvCxnSpPr>
            <p:nvPr/>
          </p:nvCxnSpPr>
          <p:spPr>
            <a:xfrm>
              <a:off x="4572316" y="2703521"/>
              <a:ext cx="1465040" cy="0"/>
            </a:xfrm>
            <a:prstGeom prst="line">
              <a:avLst/>
            </a:prstGeom>
            <a:ln w="7620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Rectangle: Rounded Corners 74">
              <a:extLst>
                <a:ext uri="{FF2B5EF4-FFF2-40B4-BE49-F238E27FC236}">
                  <a16:creationId xmlns:a16="http://schemas.microsoft.com/office/drawing/2014/main" xmlns="" id="{6C630C78-1270-41AA-B728-22243AE55FB5}"/>
                </a:ext>
              </a:extLst>
            </p:cNvPr>
            <p:cNvSpPr/>
            <p:nvPr/>
          </p:nvSpPr>
          <p:spPr>
            <a:xfrm>
              <a:off x="1535348" y="888493"/>
              <a:ext cx="2241620" cy="691610"/>
            </a:xfrm>
            <a:prstGeom prst="roundRect">
              <a:avLst>
                <a:gd name="adj" fmla="val 50000"/>
              </a:avLst>
            </a:prstGeom>
            <a:ln/>
          </p:spPr>
          <p:style>
            <a:lnRef idx="0">
              <a:schemeClr val="accent5"/>
            </a:lnRef>
            <a:fillRef idx="3">
              <a:schemeClr val="accent5"/>
            </a:fillRef>
            <a:effectRef idx="3">
              <a:schemeClr val="accent5"/>
            </a:effectRef>
            <a:fontRef idx="minor">
              <a:schemeClr val="lt1"/>
            </a:fontRef>
          </p:style>
          <p:txBody>
            <a:bodyPr lIns="68580" tIns="34290" rIns="68580" bIns="34290" rtlCol="0" anchor="ctr"/>
            <a:lstStyle/>
            <a:p>
              <a:pPr algn="ctr"/>
              <a:r>
                <a:rPr lang="en-US" sz="1800" dirty="0" err="1" smtClean="0">
                  <a:solidFill>
                    <a:schemeClr val="tx1"/>
                  </a:solidFill>
                  <a:latin typeface="SutonnyMJ" pitchFamily="2" charset="0"/>
                  <a:cs typeface="SutonnyMJ" pitchFamily="2" charset="0"/>
                </a:rPr>
                <a:t>mvjvg</a:t>
              </a:r>
              <a:r>
                <a:rPr lang="en-US" sz="1800" dirty="0" smtClean="0">
                  <a:solidFill>
                    <a:schemeClr val="tx1"/>
                  </a:solidFill>
                  <a:latin typeface="SutonnyMJ" pitchFamily="2" charset="0"/>
                  <a:cs typeface="SutonnyMJ" pitchFamily="2" charset="0"/>
                </a:rPr>
                <a:t> </a:t>
              </a:r>
              <a:r>
                <a:rPr lang="en-US" sz="1800" dirty="0" err="1" smtClean="0">
                  <a:solidFill>
                    <a:schemeClr val="tx1"/>
                  </a:solidFill>
                  <a:latin typeface="SutonnyMJ" pitchFamily="2" charset="0"/>
                  <a:cs typeface="SutonnyMJ" pitchFamily="2" charset="0"/>
                </a:rPr>
                <a:t>Avjøvn</a:t>
              </a:r>
              <a:r>
                <a:rPr lang="en-US" sz="1800" dirty="0" smtClean="0">
                  <a:solidFill>
                    <a:schemeClr val="tx1"/>
                  </a:solidFill>
                  <a:latin typeface="SutonnyMJ" pitchFamily="2" charset="0"/>
                  <a:cs typeface="SutonnyMJ" pitchFamily="2" charset="0"/>
                </a:rPr>
                <a:t> </a:t>
              </a:r>
              <a:r>
                <a:rPr lang="en-US" sz="1800" dirty="0" err="1" smtClean="0">
                  <a:solidFill>
                    <a:schemeClr val="tx1"/>
                  </a:solidFill>
                  <a:latin typeface="SutonnyMJ" pitchFamily="2" charset="0"/>
                  <a:cs typeface="SutonnyMJ" pitchFamily="2" charset="0"/>
                </a:rPr>
                <a:t>ZvAvjvi</a:t>
              </a:r>
              <a:r>
                <a:rPr lang="en-US" sz="1800" dirty="0" smtClean="0">
                  <a:solidFill>
                    <a:schemeClr val="tx1"/>
                  </a:solidFill>
                  <a:latin typeface="SutonnyMJ" pitchFamily="2" charset="0"/>
                  <a:cs typeface="SutonnyMJ" pitchFamily="2" charset="0"/>
                </a:rPr>
                <a:t> </a:t>
              </a:r>
              <a:r>
                <a:rPr lang="en-US" sz="1800" dirty="0" err="1" smtClean="0">
                  <a:solidFill>
                    <a:schemeClr val="tx1"/>
                  </a:solidFill>
                  <a:latin typeface="SutonnyMJ" pitchFamily="2" charset="0"/>
                  <a:cs typeface="SutonnyMJ" pitchFamily="2" charset="0"/>
                </a:rPr>
                <a:t>GKwU</a:t>
              </a:r>
              <a:r>
                <a:rPr lang="en-US" sz="1800" dirty="0" smtClean="0">
                  <a:solidFill>
                    <a:schemeClr val="tx1"/>
                  </a:solidFill>
                  <a:latin typeface="SutonnyMJ" pitchFamily="2" charset="0"/>
                  <a:cs typeface="SutonnyMJ" pitchFamily="2" charset="0"/>
                </a:rPr>
                <a:t> </a:t>
              </a:r>
              <a:r>
                <a:rPr lang="en-US" sz="1800" dirty="0" err="1" smtClean="0">
                  <a:solidFill>
                    <a:schemeClr val="tx1"/>
                  </a:solidFill>
                  <a:latin typeface="SutonnyMJ" pitchFamily="2" charset="0"/>
                  <a:cs typeface="SutonnyMJ" pitchFamily="2" charset="0"/>
                </a:rPr>
                <a:t>bvg</a:t>
              </a:r>
              <a:endParaRPr lang="en-US" sz="1800" dirty="0">
                <a:solidFill>
                  <a:schemeClr val="tx1"/>
                </a:solidFill>
                <a:latin typeface="SutonnyMJ" pitchFamily="2" charset="0"/>
                <a:cs typeface="SutonnyMJ" pitchFamily="2" charset="0"/>
              </a:endParaRPr>
            </a:p>
          </p:txBody>
        </p:sp>
        <p:sp>
          <p:nvSpPr>
            <p:cNvPr id="24" name="Rectangle: Rounded Corners 75">
              <a:extLst>
                <a:ext uri="{FF2B5EF4-FFF2-40B4-BE49-F238E27FC236}">
                  <a16:creationId xmlns:a16="http://schemas.microsoft.com/office/drawing/2014/main" xmlns="" id="{E0F841F1-9768-4011-B91D-A57241085187}"/>
                </a:ext>
              </a:extLst>
            </p:cNvPr>
            <p:cNvSpPr/>
            <p:nvPr/>
          </p:nvSpPr>
          <p:spPr>
            <a:xfrm>
              <a:off x="5419326" y="822743"/>
              <a:ext cx="2241620" cy="691610"/>
            </a:xfrm>
            <a:prstGeom prst="roundRect">
              <a:avLst>
                <a:gd name="adj" fmla="val 50000"/>
              </a:avLst>
            </a:prstGeom>
            <a:ln/>
          </p:spPr>
          <p:style>
            <a:lnRef idx="0">
              <a:schemeClr val="accent6"/>
            </a:lnRef>
            <a:fillRef idx="3">
              <a:schemeClr val="accent6"/>
            </a:fillRef>
            <a:effectRef idx="3">
              <a:schemeClr val="accent6"/>
            </a:effectRef>
            <a:fontRef idx="minor">
              <a:schemeClr val="lt1"/>
            </a:fontRef>
          </p:style>
          <p:txBody>
            <a:bodyPr lIns="68580" tIns="34290" rIns="68580" bIns="34290" rtlCol="0" anchor="ctr"/>
            <a:lstStyle/>
            <a:p>
              <a:pPr algn="ctr"/>
              <a:endParaRPr lang="en-US" sz="1800" b="1" noProof="1" smtClean="0">
                <a:solidFill>
                  <a:schemeClr val="tx1"/>
                </a:solidFill>
                <a:latin typeface="NikoshBAN" pitchFamily="2" charset="0"/>
                <a:cs typeface="NikoshBAN" pitchFamily="2" charset="0"/>
              </a:endParaRPr>
            </a:p>
            <a:p>
              <a:pPr algn="ctr"/>
              <a:r>
                <a:rPr lang="en-US" sz="1800" b="1" noProof="1" smtClean="0">
                  <a:solidFill>
                    <a:schemeClr val="tx1"/>
                  </a:solidFill>
                  <a:latin typeface="NikoshBAN" pitchFamily="2" charset="0"/>
                  <a:cs typeface="NikoshBAN" pitchFamily="2" charset="0"/>
                </a:rPr>
                <a:t> </a:t>
              </a:r>
              <a:r>
                <a:rPr lang="en-US" sz="1800" b="1" noProof="1" smtClean="0">
                  <a:solidFill>
                    <a:schemeClr val="tx1"/>
                  </a:solidFill>
                  <a:latin typeface="SutonnyMJ" pitchFamily="2" charset="0"/>
                  <a:cs typeface="SutonnyMJ" pitchFamily="2" charset="0"/>
                </a:rPr>
                <a:t>Bmjvwg Pwi‡Îi ¸iæZ¡c~Y© welq</a:t>
              </a:r>
              <a:r>
                <a:rPr lang="bn-IN" sz="1800" b="1" noProof="1" smtClean="0">
                  <a:solidFill>
                    <a:schemeClr val="tx1"/>
                  </a:solidFill>
                  <a:latin typeface="NikoshBAN" pitchFamily="2" charset="0"/>
                  <a:cs typeface="NikoshBAN" pitchFamily="2" charset="0"/>
                </a:rPr>
                <a:t> </a:t>
              </a:r>
              <a:endParaRPr lang="en-US" sz="1800" b="1" noProof="1" smtClean="0">
                <a:solidFill>
                  <a:schemeClr val="tx1"/>
                </a:solidFill>
                <a:latin typeface="NikoshBAN" pitchFamily="2" charset="0"/>
                <a:cs typeface="NikoshBAN" pitchFamily="2" charset="0"/>
              </a:endParaRPr>
            </a:p>
            <a:p>
              <a:pPr algn="ctr"/>
              <a:endParaRPr lang="en-US" sz="1800" dirty="0">
                <a:solidFill>
                  <a:schemeClr val="tx1"/>
                </a:solidFill>
              </a:endParaRPr>
            </a:p>
          </p:txBody>
        </p:sp>
        <p:sp>
          <p:nvSpPr>
            <p:cNvPr id="25" name="Rectangle: Rounded Corners 76">
              <a:extLst>
                <a:ext uri="{FF2B5EF4-FFF2-40B4-BE49-F238E27FC236}">
                  <a16:creationId xmlns:a16="http://schemas.microsoft.com/office/drawing/2014/main" xmlns="" id="{6F16C335-C9F2-43FA-99F7-C52555175F59}"/>
                </a:ext>
              </a:extLst>
            </p:cNvPr>
            <p:cNvSpPr/>
            <p:nvPr/>
          </p:nvSpPr>
          <p:spPr>
            <a:xfrm>
              <a:off x="879293" y="2357716"/>
              <a:ext cx="2241620" cy="691610"/>
            </a:xfrm>
            <a:prstGeom prst="roundRect">
              <a:avLst>
                <a:gd name="adj" fmla="val 50000"/>
              </a:avLst>
            </a:prstGeom>
            <a:ln/>
          </p:spPr>
          <p:style>
            <a:lnRef idx="0">
              <a:schemeClr val="accent4"/>
            </a:lnRef>
            <a:fillRef idx="3">
              <a:schemeClr val="accent4"/>
            </a:fillRef>
            <a:effectRef idx="3">
              <a:schemeClr val="accent4"/>
            </a:effectRef>
            <a:fontRef idx="minor">
              <a:schemeClr val="lt1"/>
            </a:fontRef>
          </p:style>
          <p:txBody>
            <a:bodyPr lIns="68580" tIns="34290" rIns="68580" bIns="34290" rtlCol="0" anchor="ctr"/>
            <a:lstStyle/>
            <a:p>
              <a:pPr algn="ctr"/>
              <a:r>
                <a:rPr lang="en-US" sz="1800" dirty="0" err="1" smtClean="0">
                  <a:solidFill>
                    <a:schemeClr val="tx1"/>
                  </a:solidFill>
                  <a:latin typeface="SutonnyMJ" pitchFamily="2" charset="0"/>
                  <a:cs typeface="SutonnyMJ" pitchFamily="2" charset="0"/>
                </a:rPr>
                <a:t>mevi</a:t>
              </a:r>
              <a:r>
                <a:rPr lang="en-US" sz="1800" dirty="0" smtClean="0">
                  <a:solidFill>
                    <a:schemeClr val="tx1"/>
                  </a:solidFill>
                  <a:latin typeface="SutonnyMJ" pitchFamily="2" charset="0"/>
                  <a:cs typeface="SutonnyMJ" pitchFamily="2" charset="0"/>
                </a:rPr>
                <a:t> </a:t>
              </a:r>
              <a:r>
                <a:rPr lang="en-US" sz="1800" dirty="0" err="1" smtClean="0">
                  <a:solidFill>
                    <a:schemeClr val="tx1"/>
                  </a:solidFill>
                  <a:latin typeface="SutonnyMJ" pitchFamily="2" charset="0"/>
                  <a:cs typeface="SutonnyMJ" pitchFamily="2" charset="0"/>
                </a:rPr>
                <a:t>Av‡M</a:t>
              </a:r>
              <a:r>
                <a:rPr lang="en-US" sz="1800" dirty="0" smtClean="0">
                  <a:solidFill>
                    <a:schemeClr val="tx1"/>
                  </a:solidFill>
                  <a:latin typeface="SutonnyMJ" pitchFamily="2" charset="0"/>
                  <a:cs typeface="SutonnyMJ" pitchFamily="2" charset="0"/>
                </a:rPr>
                <a:t> </a:t>
              </a:r>
              <a:r>
                <a:rPr lang="en-US" sz="1800" dirty="0" err="1" smtClean="0">
                  <a:solidFill>
                    <a:schemeClr val="tx1"/>
                  </a:solidFill>
                  <a:latin typeface="SutonnyMJ" pitchFamily="2" charset="0"/>
                  <a:cs typeface="SutonnyMJ" pitchFamily="2" charset="0"/>
                </a:rPr>
                <a:t>mvjvg</a:t>
              </a:r>
              <a:r>
                <a:rPr lang="en-US" sz="1800" dirty="0" smtClean="0">
                  <a:solidFill>
                    <a:schemeClr val="tx1"/>
                  </a:solidFill>
                  <a:latin typeface="SutonnyMJ" pitchFamily="2" charset="0"/>
                  <a:cs typeface="SutonnyMJ" pitchFamily="2" charset="0"/>
                </a:rPr>
                <a:t> </a:t>
              </a:r>
              <a:r>
                <a:rPr lang="en-US" sz="1800" dirty="0" err="1" smtClean="0">
                  <a:solidFill>
                    <a:schemeClr val="tx1"/>
                  </a:solidFill>
                  <a:latin typeface="SutonnyMJ" pitchFamily="2" charset="0"/>
                  <a:cs typeface="SutonnyMJ" pitchFamily="2" charset="0"/>
                </a:rPr>
                <a:t>w`‡Z</a:t>
              </a:r>
              <a:r>
                <a:rPr lang="en-US" sz="1800" dirty="0" smtClean="0">
                  <a:solidFill>
                    <a:schemeClr val="tx1"/>
                  </a:solidFill>
                  <a:latin typeface="SutonnyMJ" pitchFamily="2" charset="0"/>
                  <a:cs typeface="SutonnyMJ" pitchFamily="2" charset="0"/>
                </a:rPr>
                <a:t> </a:t>
              </a:r>
              <a:r>
                <a:rPr lang="en-US" sz="1800" dirty="0" err="1" smtClean="0">
                  <a:solidFill>
                    <a:schemeClr val="tx1"/>
                  </a:solidFill>
                  <a:latin typeface="SutonnyMJ" pitchFamily="2" charset="0"/>
                  <a:cs typeface="SutonnyMJ" pitchFamily="2" charset="0"/>
                </a:rPr>
                <a:t>n‡e</a:t>
              </a:r>
              <a:endParaRPr lang="en-US" sz="1800" dirty="0">
                <a:solidFill>
                  <a:schemeClr val="tx1"/>
                </a:solidFill>
                <a:latin typeface="SutonnyMJ" pitchFamily="2" charset="0"/>
                <a:cs typeface="SutonnyMJ" pitchFamily="2" charset="0"/>
              </a:endParaRPr>
            </a:p>
          </p:txBody>
        </p:sp>
        <p:sp>
          <p:nvSpPr>
            <p:cNvPr id="26" name="Rectangle: Rounded Corners 77">
              <a:extLst>
                <a:ext uri="{FF2B5EF4-FFF2-40B4-BE49-F238E27FC236}">
                  <a16:creationId xmlns:a16="http://schemas.microsoft.com/office/drawing/2014/main" xmlns="" id="{1FEA0388-D74A-4C7B-A5BF-B32E2CFB9614}"/>
                </a:ext>
              </a:extLst>
            </p:cNvPr>
            <p:cNvSpPr/>
            <p:nvPr/>
          </p:nvSpPr>
          <p:spPr>
            <a:xfrm>
              <a:off x="6037356" y="2307874"/>
              <a:ext cx="2241620" cy="691610"/>
            </a:xfrm>
            <a:prstGeom prst="roundRect">
              <a:avLst>
                <a:gd name="adj" fmla="val 50000"/>
              </a:avLst>
            </a:prstGeom>
            <a:ln/>
          </p:spPr>
          <p:style>
            <a:lnRef idx="0">
              <a:schemeClr val="accent1"/>
            </a:lnRef>
            <a:fillRef idx="3">
              <a:schemeClr val="accent1"/>
            </a:fillRef>
            <a:effectRef idx="3">
              <a:schemeClr val="accent1"/>
            </a:effectRef>
            <a:fontRef idx="minor">
              <a:schemeClr val="lt1"/>
            </a:fontRef>
          </p:style>
          <p:txBody>
            <a:bodyPr lIns="68580" tIns="34290" rIns="68580" bIns="34290" rtlCol="0" anchor="ctr"/>
            <a:lstStyle/>
            <a:p>
              <a:pPr algn="ctr"/>
              <a:r>
                <a:rPr lang="en-US" sz="2000" dirty="0" err="1" smtClean="0">
                  <a:solidFill>
                    <a:schemeClr val="tx1"/>
                  </a:solidFill>
                  <a:latin typeface="SutonnyMJ" pitchFamily="2" charset="0"/>
                  <a:cs typeface="SutonnyMJ" pitchFamily="2" charset="0"/>
                </a:rPr>
                <a:t>wcÖq</a:t>
              </a:r>
              <a:r>
                <a:rPr lang="en-US" sz="2000" dirty="0" smtClean="0">
                  <a:solidFill>
                    <a:schemeClr val="tx1"/>
                  </a:solidFill>
                  <a:latin typeface="SutonnyMJ" pitchFamily="2" charset="0"/>
                  <a:cs typeface="SutonnyMJ" pitchFamily="2" charset="0"/>
                </a:rPr>
                <a:t> </a:t>
              </a:r>
              <a:r>
                <a:rPr lang="en-US" sz="2000" dirty="0" err="1" smtClean="0">
                  <a:solidFill>
                    <a:schemeClr val="tx1"/>
                  </a:solidFill>
                  <a:latin typeface="SutonnyMJ" pitchFamily="2" charset="0"/>
                  <a:cs typeface="SutonnyMJ" pitchFamily="2" charset="0"/>
                </a:rPr>
                <a:t>bwe</a:t>
              </a:r>
              <a:r>
                <a:rPr lang="en-US" sz="2000" dirty="0" smtClean="0">
                  <a:solidFill>
                    <a:schemeClr val="tx1"/>
                  </a:solidFill>
                  <a:latin typeface="SutonnyMJ" pitchFamily="2" charset="0"/>
                  <a:cs typeface="SutonnyMJ" pitchFamily="2" charset="0"/>
                </a:rPr>
                <a:t> (</a:t>
              </a:r>
              <a:r>
                <a:rPr lang="en-US" sz="2000" dirty="0" err="1" smtClean="0">
                  <a:solidFill>
                    <a:schemeClr val="tx1"/>
                  </a:solidFill>
                  <a:latin typeface="SutonnyMJ" pitchFamily="2" charset="0"/>
                  <a:cs typeface="SutonnyMJ" pitchFamily="2" charset="0"/>
                </a:rPr>
                <a:t>mt</a:t>
              </a:r>
              <a:r>
                <a:rPr lang="en-US" sz="2000" dirty="0" smtClean="0">
                  <a:solidFill>
                    <a:schemeClr val="tx1"/>
                  </a:solidFill>
                  <a:latin typeface="SutonnyMJ" pitchFamily="2" charset="0"/>
                  <a:cs typeface="SutonnyMJ" pitchFamily="2" charset="0"/>
                </a:rPr>
                <a:t>) </a:t>
              </a:r>
              <a:r>
                <a:rPr lang="en-US" sz="2000" dirty="0" err="1" smtClean="0">
                  <a:solidFill>
                    <a:schemeClr val="tx1"/>
                  </a:solidFill>
                  <a:latin typeface="SutonnyMJ" pitchFamily="2" charset="0"/>
                  <a:cs typeface="SutonnyMJ" pitchFamily="2" charset="0"/>
                </a:rPr>
                <a:t>Gi</a:t>
              </a:r>
              <a:r>
                <a:rPr lang="en-US" sz="2000" dirty="0" smtClean="0">
                  <a:solidFill>
                    <a:schemeClr val="tx1"/>
                  </a:solidFill>
                  <a:latin typeface="SutonnyMJ" pitchFamily="2" charset="0"/>
                  <a:cs typeface="SutonnyMJ" pitchFamily="2" charset="0"/>
                </a:rPr>
                <a:t> </a:t>
              </a:r>
              <a:r>
                <a:rPr lang="en-US" sz="2000" dirty="0" err="1" smtClean="0">
                  <a:solidFill>
                    <a:schemeClr val="tx1"/>
                  </a:solidFill>
                  <a:latin typeface="SutonnyMJ" pitchFamily="2" charset="0"/>
                  <a:cs typeface="SutonnyMJ" pitchFamily="2" charset="0"/>
                </a:rPr>
                <a:t>mybœZ</a:t>
              </a:r>
              <a:r>
                <a:rPr lang="bn-IN" sz="2000" dirty="0" smtClean="0">
                  <a:solidFill>
                    <a:schemeClr val="tx1"/>
                  </a:solidFill>
                  <a:latin typeface="NikoshBAN" pitchFamily="2" charset="0"/>
                  <a:cs typeface="NikoshBAN" pitchFamily="2" charset="0"/>
                </a:rPr>
                <a:t> </a:t>
              </a:r>
              <a:endParaRPr lang="en-US" sz="2000" dirty="0">
                <a:solidFill>
                  <a:schemeClr val="tx1"/>
                </a:solidFill>
                <a:latin typeface="NikoshBAN" pitchFamily="2" charset="0"/>
                <a:cs typeface="NikoshBAN" pitchFamily="2" charset="0"/>
              </a:endParaRPr>
            </a:p>
          </p:txBody>
        </p:sp>
        <p:sp>
          <p:nvSpPr>
            <p:cNvPr id="27" name="Rectangle: Rounded Corners 78">
              <a:extLst>
                <a:ext uri="{FF2B5EF4-FFF2-40B4-BE49-F238E27FC236}">
                  <a16:creationId xmlns:a16="http://schemas.microsoft.com/office/drawing/2014/main" xmlns="" id="{E775B3D7-F985-4C2A-880A-412C6202ACAF}"/>
                </a:ext>
              </a:extLst>
            </p:cNvPr>
            <p:cNvSpPr/>
            <p:nvPr/>
          </p:nvSpPr>
          <p:spPr>
            <a:xfrm>
              <a:off x="1543276" y="3826111"/>
              <a:ext cx="2241620" cy="691610"/>
            </a:xfrm>
            <a:prstGeom prst="roundRect">
              <a:avLst>
                <a:gd name="adj" fmla="val 50000"/>
              </a:avLst>
            </a:prstGeom>
            <a:ln/>
          </p:spPr>
          <p:style>
            <a:lnRef idx="0">
              <a:schemeClr val="accent3"/>
            </a:lnRef>
            <a:fillRef idx="3">
              <a:schemeClr val="accent3"/>
            </a:fillRef>
            <a:effectRef idx="3">
              <a:schemeClr val="accent3"/>
            </a:effectRef>
            <a:fontRef idx="minor">
              <a:schemeClr val="lt1"/>
            </a:fontRef>
          </p:style>
          <p:txBody>
            <a:bodyPr lIns="68580" tIns="34290" rIns="68580" bIns="34290" rtlCol="0" anchor="ctr"/>
            <a:lstStyle/>
            <a:p>
              <a:pPr algn="ctr"/>
              <a:r>
                <a:rPr lang="en-US" sz="1800" dirty="0" err="1" smtClean="0">
                  <a:solidFill>
                    <a:schemeClr val="tx1"/>
                  </a:solidFill>
                  <a:latin typeface="SutonnyMJ" pitchFamily="2" charset="0"/>
                  <a:cs typeface="SutonnyMJ" pitchFamily="2" charset="0"/>
                </a:rPr>
                <a:t>mvjvg</a:t>
              </a:r>
              <a:r>
                <a:rPr lang="en-US" sz="1800" dirty="0" smtClean="0">
                  <a:solidFill>
                    <a:schemeClr val="tx1"/>
                  </a:solidFill>
                  <a:latin typeface="SutonnyMJ" pitchFamily="2" charset="0"/>
                  <a:cs typeface="SutonnyMJ" pitchFamily="2" charset="0"/>
                </a:rPr>
                <a:t> A_© </a:t>
              </a:r>
              <a:r>
                <a:rPr lang="en-US" sz="1800" dirty="0" err="1" smtClean="0">
                  <a:solidFill>
                    <a:schemeClr val="tx1"/>
                  </a:solidFill>
                  <a:latin typeface="SutonnyMJ" pitchFamily="2" charset="0"/>
                  <a:cs typeface="SutonnyMJ" pitchFamily="2" charset="0"/>
                </a:rPr>
                <a:t>kvwšÍ</a:t>
              </a:r>
              <a:endParaRPr lang="en-US" sz="1800" dirty="0">
                <a:solidFill>
                  <a:schemeClr val="tx1"/>
                </a:solidFill>
                <a:latin typeface="SutonnyMJ" pitchFamily="2" charset="0"/>
                <a:cs typeface="SutonnyMJ" pitchFamily="2" charset="0"/>
              </a:endParaRPr>
            </a:p>
          </p:txBody>
        </p:sp>
        <p:sp>
          <p:nvSpPr>
            <p:cNvPr id="28" name="Rectangle: Rounded Corners 79">
              <a:extLst>
                <a:ext uri="{FF2B5EF4-FFF2-40B4-BE49-F238E27FC236}">
                  <a16:creationId xmlns:a16="http://schemas.microsoft.com/office/drawing/2014/main" xmlns="" id="{452E1938-49E2-4838-8325-941550F29386}"/>
                </a:ext>
              </a:extLst>
            </p:cNvPr>
            <p:cNvSpPr/>
            <p:nvPr/>
          </p:nvSpPr>
          <p:spPr>
            <a:xfrm>
              <a:off x="5359105" y="3826111"/>
              <a:ext cx="2241620" cy="691610"/>
            </a:xfrm>
            <a:prstGeom prst="roundRect">
              <a:avLst>
                <a:gd name="adj" fmla="val 50000"/>
              </a:avLst>
            </a:prstGeom>
            <a:ln/>
          </p:spPr>
          <p:style>
            <a:lnRef idx="0">
              <a:schemeClr val="accent2"/>
            </a:lnRef>
            <a:fillRef idx="3">
              <a:schemeClr val="accent2"/>
            </a:fillRef>
            <a:effectRef idx="3">
              <a:schemeClr val="accent2"/>
            </a:effectRef>
            <a:fontRef idx="minor">
              <a:schemeClr val="lt1"/>
            </a:fontRef>
          </p:style>
          <p:txBody>
            <a:bodyPr lIns="68580" tIns="34290" rIns="68580" bIns="34290" rtlCol="0" anchor="ctr"/>
            <a:lstStyle/>
            <a:p>
              <a:pPr algn="ctr"/>
              <a:r>
                <a:rPr lang="en-US" sz="1800" dirty="0" err="1" smtClean="0">
                  <a:solidFill>
                    <a:schemeClr val="tx1"/>
                  </a:solidFill>
                  <a:latin typeface="SutonnyMJ" pitchFamily="2" charset="0"/>
                  <a:cs typeface="SutonnyMJ" pitchFamily="2" charset="0"/>
                </a:rPr>
                <a:t>åvZ</a:t>
              </a:r>
              <a:r>
                <a:rPr lang="en-US" sz="1800" dirty="0" smtClean="0">
                  <a:solidFill>
                    <a:schemeClr val="tx1"/>
                  </a:solidFill>
                  <a:latin typeface="SutonnyMJ" pitchFamily="2" charset="0"/>
                  <a:cs typeface="SutonnyMJ" pitchFamily="2" charset="0"/>
                </a:rPr>
                <a:t>…Z¡ </a:t>
              </a:r>
              <a:r>
                <a:rPr lang="en-US" sz="1800" dirty="0" err="1" smtClean="0">
                  <a:solidFill>
                    <a:schemeClr val="tx1"/>
                  </a:solidFill>
                  <a:latin typeface="SutonnyMJ" pitchFamily="2" charset="0"/>
                  <a:cs typeface="SutonnyMJ" pitchFamily="2" charset="0"/>
                </a:rPr>
                <a:t>m„wói</a:t>
              </a:r>
              <a:r>
                <a:rPr lang="en-US" sz="1800" dirty="0" smtClean="0">
                  <a:solidFill>
                    <a:schemeClr val="tx1"/>
                  </a:solidFill>
                  <a:latin typeface="SutonnyMJ" pitchFamily="2" charset="0"/>
                  <a:cs typeface="SutonnyMJ" pitchFamily="2" charset="0"/>
                </a:rPr>
                <a:t> </a:t>
              </a:r>
              <a:r>
                <a:rPr lang="en-US" sz="1800" dirty="0" err="1" smtClean="0">
                  <a:solidFill>
                    <a:schemeClr val="tx1"/>
                  </a:solidFill>
                  <a:latin typeface="SutonnyMJ" pitchFamily="2" charset="0"/>
                  <a:cs typeface="SutonnyMJ" pitchFamily="2" charset="0"/>
                </a:rPr>
                <a:t>Ab¨Zg</a:t>
              </a:r>
              <a:r>
                <a:rPr lang="en-US" sz="1800" dirty="0" smtClean="0">
                  <a:solidFill>
                    <a:schemeClr val="tx1"/>
                  </a:solidFill>
                  <a:latin typeface="SutonnyMJ" pitchFamily="2" charset="0"/>
                  <a:cs typeface="SutonnyMJ" pitchFamily="2" charset="0"/>
                </a:rPr>
                <a:t> </a:t>
              </a:r>
              <a:r>
                <a:rPr lang="en-US" sz="1800" dirty="0" err="1" smtClean="0">
                  <a:solidFill>
                    <a:schemeClr val="tx1"/>
                  </a:solidFill>
                  <a:latin typeface="SutonnyMJ" pitchFamily="2" charset="0"/>
                  <a:cs typeface="SutonnyMJ" pitchFamily="2" charset="0"/>
                </a:rPr>
                <a:t>gva¨g</a:t>
              </a:r>
              <a:endParaRPr lang="en-US" sz="1800" dirty="0">
                <a:solidFill>
                  <a:schemeClr val="tx1"/>
                </a:solidFill>
                <a:latin typeface="SutonnyMJ" pitchFamily="2" charset="0"/>
                <a:cs typeface="SutonnyMJ" pitchFamily="2" charset="0"/>
              </a:endParaRPr>
            </a:p>
          </p:txBody>
        </p:sp>
        <p:sp>
          <p:nvSpPr>
            <p:cNvPr id="89" name="TextBox 88">
              <a:extLst>
                <a:ext uri="{FF2B5EF4-FFF2-40B4-BE49-F238E27FC236}">
                  <a16:creationId xmlns:a16="http://schemas.microsoft.com/office/drawing/2014/main" xmlns="" id="{EEE3A3D5-676A-4EBB-A53D-FA7C890C2FF9}"/>
                </a:ext>
              </a:extLst>
            </p:cNvPr>
            <p:cNvSpPr txBox="1"/>
            <p:nvPr/>
          </p:nvSpPr>
          <p:spPr>
            <a:xfrm>
              <a:off x="3527854" y="1618502"/>
              <a:ext cx="402994" cy="392415"/>
            </a:xfrm>
            <a:prstGeom prst="rect">
              <a:avLst/>
            </a:prstGeom>
            <a:noFill/>
          </p:spPr>
          <p:txBody>
            <a:bodyPr wrap="none" lIns="68580" tIns="34290" rIns="68580" bIns="34290" rtlCol="0" anchor="ctr">
              <a:spAutoFit/>
            </a:bodyPr>
            <a:lstStyle/>
            <a:p>
              <a:pPr algn="ctr"/>
              <a:r>
                <a:rPr lang="en-US" sz="2100" dirty="0">
                  <a:solidFill>
                    <a:schemeClr val="tx1">
                      <a:lumMod val="50000"/>
                      <a:lumOff val="50000"/>
                    </a:schemeClr>
                  </a:solidFill>
                  <a:latin typeface="SutonnyMJ" pitchFamily="2" charset="0"/>
                  <a:cs typeface="SutonnyMJ" pitchFamily="2" charset="0"/>
                </a:rPr>
                <a:t>06</a:t>
              </a:r>
            </a:p>
          </p:txBody>
        </p:sp>
        <p:sp>
          <p:nvSpPr>
            <p:cNvPr id="90" name="TextBox 89">
              <a:extLst>
                <a:ext uri="{FF2B5EF4-FFF2-40B4-BE49-F238E27FC236}">
                  <a16:creationId xmlns:a16="http://schemas.microsoft.com/office/drawing/2014/main" xmlns="" id="{C297003A-38F9-49A9-9CE0-CA1D74CFF3A1}"/>
                </a:ext>
              </a:extLst>
            </p:cNvPr>
            <p:cNvSpPr txBox="1"/>
            <p:nvPr/>
          </p:nvSpPr>
          <p:spPr>
            <a:xfrm>
              <a:off x="4673825" y="1347773"/>
              <a:ext cx="391774" cy="392415"/>
            </a:xfrm>
            <a:prstGeom prst="rect">
              <a:avLst/>
            </a:prstGeom>
            <a:noFill/>
          </p:spPr>
          <p:txBody>
            <a:bodyPr wrap="none" lIns="68580" tIns="34290" rIns="68580" bIns="34290" rtlCol="0" anchor="ctr">
              <a:spAutoFit/>
            </a:bodyPr>
            <a:lstStyle/>
            <a:p>
              <a:pPr algn="ctr"/>
              <a:r>
                <a:rPr lang="en-US" sz="2100" dirty="0">
                  <a:solidFill>
                    <a:schemeClr val="tx1">
                      <a:lumMod val="50000"/>
                      <a:lumOff val="50000"/>
                    </a:schemeClr>
                  </a:solidFill>
                  <a:latin typeface="SutonnyMJ" pitchFamily="2" charset="0"/>
                  <a:cs typeface="SutonnyMJ" pitchFamily="2" charset="0"/>
                </a:rPr>
                <a:t>01</a:t>
              </a:r>
            </a:p>
          </p:txBody>
        </p:sp>
        <p:sp>
          <p:nvSpPr>
            <p:cNvPr id="91" name="TextBox 90">
              <a:extLst>
                <a:ext uri="{FF2B5EF4-FFF2-40B4-BE49-F238E27FC236}">
                  <a16:creationId xmlns:a16="http://schemas.microsoft.com/office/drawing/2014/main" xmlns="" id="{C809236B-BEC0-4B4A-87BC-B1CD33DFAED8}"/>
                </a:ext>
              </a:extLst>
            </p:cNvPr>
            <p:cNvSpPr txBox="1"/>
            <p:nvPr/>
          </p:nvSpPr>
          <p:spPr>
            <a:xfrm>
              <a:off x="5549158" y="2261264"/>
              <a:ext cx="401392" cy="392415"/>
            </a:xfrm>
            <a:prstGeom prst="rect">
              <a:avLst/>
            </a:prstGeom>
            <a:noFill/>
          </p:spPr>
          <p:txBody>
            <a:bodyPr wrap="none" lIns="68580" tIns="34290" rIns="68580" bIns="34290" rtlCol="0" anchor="ctr">
              <a:spAutoFit/>
            </a:bodyPr>
            <a:lstStyle/>
            <a:p>
              <a:pPr algn="ctr"/>
              <a:r>
                <a:rPr lang="en-US" sz="2100" dirty="0">
                  <a:solidFill>
                    <a:schemeClr val="tx1">
                      <a:lumMod val="50000"/>
                      <a:lumOff val="50000"/>
                    </a:schemeClr>
                  </a:solidFill>
                  <a:latin typeface="SutonnyMJ" pitchFamily="2" charset="0"/>
                  <a:cs typeface="SutonnyMJ" pitchFamily="2" charset="0"/>
                </a:rPr>
                <a:t>02</a:t>
              </a:r>
            </a:p>
          </p:txBody>
        </p:sp>
        <p:sp>
          <p:nvSpPr>
            <p:cNvPr id="92" name="TextBox 91">
              <a:extLst>
                <a:ext uri="{FF2B5EF4-FFF2-40B4-BE49-F238E27FC236}">
                  <a16:creationId xmlns:a16="http://schemas.microsoft.com/office/drawing/2014/main" xmlns="" id="{6C3954AC-E767-4B33-98FE-FBB5CCBA36C7}"/>
                </a:ext>
              </a:extLst>
            </p:cNvPr>
            <p:cNvSpPr txBox="1"/>
            <p:nvPr/>
          </p:nvSpPr>
          <p:spPr>
            <a:xfrm>
              <a:off x="5251141" y="3396657"/>
              <a:ext cx="409406" cy="392415"/>
            </a:xfrm>
            <a:prstGeom prst="rect">
              <a:avLst/>
            </a:prstGeom>
            <a:noFill/>
          </p:spPr>
          <p:txBody>
            <a:bodyPr wrap="none" lIns="68580" tIns="34290" rIns="68580" bIns="34290" rtlCol="0" anchor="ctr">
              <a:spAutoFit/>
            </a:bodyPr>
            <a:lstStyle/>
            <a:p>
              <a:pPr algn="ctr"/>
              <a:r>
                <a:rPr lang="en-US" sz="2100" dirty="0">
                  <a:solidFill>
                    <a:schemeClr val="tx1">
                      <a:lumMod val="50000"/>
                      <a:lumOff val="50000"/>
                    </a:schemeClr>
                  </a:solidFill>
                  <a:latin typeface="SutonnyMJ" pitchFamily="2" charset="0"/>
                  <a:cs typeface="SutonnyMJ" pitchFamily="2" charset="0"/>
                </a:rPr>
                <a:t>03</a:t>
              </a:r>
            </a:p>
          </p:txBody>
        </p:sp>
        <p:sp>
          <p:nvSpPr>
            <p:cNvPr id="93" name="TextBox 92">
              <a:extLst>
                <a:ext uri="{FF2B5EF4-FFF2-40B4-BE49-F238E27FC236}">
                  <a16:creationId xmlns:a16="http://schemas.microsoft.com/office/drawing/2014/main" xmlns="" id="{4B0D4DE4-E1D6-4890-BA35-2C73D74B3DC7}"/>
                </a:ext>
              </a:extLst>
            </p:cNvPr>
            <p:cNvSpPr txBox="1"/>
            <p:nvPr/>
          </p:nvSpPr>
          <p:spPr>
            <a:xfrm>
              <a:off x="4071443" y="3659747"/>
              <a:ext cx="406201" cy="392415"/>
            </a:xfrm>
            <a:prstGeom prst="rect">
              <a:avLst/>
            </a:prstGeom>
            <a:noFill/>
          </p:spPr>
          <p:txBody>
            <a:bodyPr wrap="none" lIns="68580" tIns="34290" rIns="68580" bIns="34290" rtlCol="0" anchor="ctr">
              <a:spAutoFit/>
            </a:bodyPr>
            <a:lstStyle/>
            <a:p>
              <a:pPr algn="ctr"/>
              <a:r>
                <a:rPr lang="en-US" sz="2100" dirty="0">
                  <a:solidFill>
                    <a:schemeClr val="tx1">
                      <a:lumMod val="50000"/>
                      <a:lumOff val="50000"/>
                    </a:schemeClr>
                  </a:solidFill>
                  <a:latin typeface="SutonnyMJ" pitchFamily="2" charset="0"/>
                  <a:cs typeface="SutonnyMJ" pitchFamily="2" charset="0"/>
                </a:rPr>
                <a:t>04</a:t>
              </a:r>
            </a:p>
          </p:txBody>
        </p:sp>
        <p:sp>
          <p:nvSpPr>
            <p:cNvPr id="94" name="TextBox 93">
              <a:extLst>
                <a:ext uri="{FF2B5EF4-FFF2-40B4-BE49-F238E27FC236}">
                  <a16:creationId xmlns:a16="http://schemas.microsoft.com/office/drawing/2014/main" xmlns="" id="{3B5B9ABE-39F5-4ACE-91C5-871CA48B32A4}"/>
                </a:ext>
              </a:extLst>
            </p:cNvPr>
            <p:cNvSpPr txBox="1"/>
            <p:nvPr/>
          </p:nvSpPr>
          <p:spPr>
            <a:xfrm>
              <a:off x="3171368" y="2764303"/>
              <a:ext cx="407804" cy="392415"/>
            </a:xfrm>
            <a:prstGeom prst="rect">
              <a:avLst/>
            </a:prstGeom>
            <a:noFill/>
          </p:spPr>
          <p:txBody>
            <a:bodyPr wrap="none" lIns="68580" tIns="34290" rIns="68580" bIns="34290" rtlCol="0" anchor="ctr">
              <a:spAutoFit/>
            </a:bodyPr>
            <a:lstStyle/>
            <a:p>
              <a:pPr algn="ctr"/>
              <a:r>
                <a:rPr lang="en-US" sz="2100" dirty="0">
                  <a:solidFill>
                    <a:schemeClr val="tx1">
                      <a:lumMod val="50000"/>
                      <a:lumOff val="50000"/>
                    </a:schemeClr>
                  </a:solidFill>
                  <a:latin typeface="SutonnyMJ" pitchFamily="2" charset="0"/>
                  <a:cs typeface="SutonnyMJ" pitchFamily="2" charset="0"/>
                </a:rPr>
                <a:t>05</a:t>
              </a:r>
            </a:p>
          </p:txBody>
        </p:sp>
        <p:pic>
          <p:nvPicPr>
            <p:cNvPr id="95" name="Picture 94" descr="images.jpg"/>
            <p:cNvPicPr>
              <a:picLocks noChangeAspect="1"/>
            </p:cNvPicPr>
            <p:nvPr/>
          </p:nvPicPr>
          <p:blipFill>
            <a:blip r:embed="rId4"/>
            <a:stretch>
              <a:fillRect/>
            </a:stretch>
          </p:blipFill>
          <p:spPr>
            <a:xfrm>
              <a:off x="3608026" y="1827603"/>
              <a:ext cx="1932023" cy="175183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8" name="Picture 97" descr="161152salamPeace.jpg"/>
            <p:cNvPicPr>
              <a:picLocks noChangeAspect="1"/>
            </p:cNvPicPr>
            <p:nvPr/>
          </p:nvPicPr>
          <p:blipFill>
            <a:blip r:embed="rId5">
              <a:clrChange>
                <a:clrFrom>
                  <a:srgbClr val="FEFEFE"/>
                </a:clrFrom>
                <a:clrTo>
                  <a:srgbClr val="FEFEFE">
                    <a:alpha val="0"/>
                  </a:srgbClr>
                </a:clrTo>
              </a:clrChange>
            </a:blip>
            <a:stretch>
              <a:fillRect/>
            </a:stretch>
          </p:blipFill>
          <p:spPr>
            <a:xfrm>
              <a:off x="3929000" y="2135232"/>
              <a:ext cx="1286629" cy="62907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pic>
        <p:nvPicPr>
          <p:cNvPr id="6" name="Picture 5" descr="Handshek.jpg"/>
          <p:cNvPicPr>
            <a:picLocks noChangeAspect="1"/>
          </p:cNvPicPr>
          <p:nvPr/>
        </p:nvPicPr>
        <p:blipFill>
          <a:blip r:embed="rId4">
            <a:clrChange>
              <a:clrFrom>
                <a:srgbClr val="9D6235"/>
              </a:clrFrom>
              <a:clrTo>
                <a:srgbClr val="9D6235">
                  <a:alpha val="0"/>
                </a:srgbClr>
              </a:clrTo>
            </a:clrChange>
          </a:blip>
          <a:stretch>
            <a:fillRect/>
          </a:stretch>
        </p:blipFill>
        <p:spPr>
          <a:xfrm>
            <a:off x="2992580" y="803068"/>
            <a:ext cx="4016499" cy="2510312"/>
          </a:xfrm>
          <a:prstGeom prst="rect">
            <a:avLst/>
          </a:prstGeom>
        </p:spPr>
      </p:pic>
      <p:sp>
        <p:nvSpPr>
          <p:cNvPr id="11" name="Rectangle 10"/>
          <p:cNvSpPr/>
          <p:nvPr/>
        </p:nvSpPr>
        <p:spPr>
          <a:xfrm>
            <a:off x="325896" y="216211"/>
            <a:ext cx="2015295" cy="923330"/>
          </a:xfrm>
          <a:prstGeom prst="rect">
            <a:avLst/>
          </a:prstGeom>
        </p:spPr>
        <p:txBody>
          <a:bodyPr wrap="none">
            <a:spAutoFit/>
          </a:bodyPr>
          <a:lstStyle/>
          <a:p>
            <a:r>
              <a:rPr lang="ar-AE" sz="5400" dirty="0" smtClean="0">
                <a:solidFill>
                  <a:schemeClr val="bg1"/>
                </a:solidFill>
              </a:rPr>
              <a:t>مُصَافَحَةُ</a:t>
            </a:r>
            <a:endParaRPr lang="en-US" sz="5400" dirty="0">
              <a:solidFill>
                <a:schemeClr val="bg1"/>
              </a:solidFill>
            </a:endParaRPr>
          </a:p>
        </p:txBody>
      </p:sp>
      <p:sp>
        <p:nvSpPr>
          <p:cNvPr id="12" name="Rectangle 11"/>
          <p:cNvSpPr/>
          <p:nvPr/>
        </p:nvSpPr>
        <p:spPr>
          <a:xfrm>
            <a:off x="5123527" y="3764478"/>
            <a:ext cx="3127186" cy="923330"/>
          </a:xfrm>
          <a:prstGeom prst="rect">
            <a:avLst/>
          </a:prstGeom>
        </p:spPr>
        <p:txBody>
          <a:bodyPr wrap="square">
            <a:spAutoFit/>
          </a:bodyPr>
          <a:lstStyle/>
          <a:p>
            <a:r>
              <a:rPr lang="en-US" sz="5400" dirty="0" err="1" smtClean="0">
                <a:solidFill>
                  <a:schemeClr val="bg1"/>
                </a:solidFill>
                <a:latin typeface="SutonnyMJ" pitchFamily="2" charset="0"/>
                <a:cs typeface="SutonnyMJ" pitchFamily="2" charset="0"/>
              </a:rPr>
              <a:t>Kig`©b</a:t>
            </a:r>
            <a:r>
              <a:rPr lang="en-US" sz="5400" dirty="0" smtClean="0">
                <a:solidFill>
                  <a:schemeClr val="bg1"/>
                </a:solidFill>
                <a:latin typeface="SutonnyMJ" pitchFamily="2" charset="0"/>
                <a:cs typeface="SutonnyMJ" pitchFamily="2" charset="0"/>
              </a:rPr>
              <a:t> </a:t>
            </a:r>
            <a:r>
              <a:rPr lang="en-US" sz="5400" dirty="0" err="1" smtClean="0">
                <a:solidFill>
                  <a:schemeClr val="bg1"/>
                </a:solidFill>
                <a:latin typeface="SutonnyMJ" pitchFamily="2" charset="0"/>
                <a:cs typeface="SutonnyMJ" pitchFamily="2" charset="0"/>
              </a:rPr>
              <a:t>Kiv</a:t>
            </a:r>
            <a:r>
              <a:rPr lang="en-US" sz="5400" dirty="0" smtClean="0">
                <a:solidFill>
                  <a:schemeClr val="bg1"/>
                </a:solidFill>
                <a:latin typeface="SutonnyMJ" pitchFamily="2" charset="0"/>
                <a:cs typeface="SutonnyMJ" pitchFamily="2" charset="0"/>
              </a:rPr>
              <a:t> </a:t>
            </a:r>
            <a:endParaRPr lang="en-US" sz="5400" dirty="0">
              <a:solidFill>
                <a:schemeClr val="bg1"/>
              </a:solidFill>
              <a:latin typeface="SutonnyMJ" pitchFamily="2" charset="0"/>
              <a:cs typeface="SutonnyMJ"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6"/>
        <p:cNvGrpSpPr/>
        <p:nvPr/>
      </p:nvGrpSpPr>
      <p:grpSpPr>
        <a:xfrm>
          <a:off x="0" y="0"/>
          <a:ext cx="0" cy="0"/>
          <a:chOff x="0" y="0"/>
          <a:chExt cx="0" cy="0"/>
        </a:xfrm>
      </p:grpSpPr>
      <p:sp>
        <p:nvSpPr>
          <p:cNvPr id="5" name="Rectangle 4"/>
          <p:cNvSpPr/>
          <p:nvPr/>
        </p:nvSpPr>
        <p:spPr>
          <a:xfrm>
            <a:off x="237506" y="938151"/>
            <a:ext cx="8906493" cy="3046988"/>
          </a:xfrm>
          <a:prstGeom prst="rect">
            <a:avLst/>
          </a:prstGeom>
        </p:spPr>
        <p:txBody>
          <a:bodyPr wrap="square">
            <a:spAutoFit/>
          </a:bodyPr>
          <a:lstStyle/>
          <a:p>
            <a:r>
              <a:rPr lang="en-US" sz="3200" dirty="0" smtClean="0">
                <a:solidFill>
                  <a:schemeClr val="bg1"/>
                </a:solidFill>
                <a:latin typeface="NikoshBAN" pitchFamily="2" charset="0"/>
                <a:cs typeface="NikoshBAN" pitchFamily="2" charset="0"/>
              </a:rPr>
              <a:t> </a:t>
            </a:r>
            <a:r>
              <a:rPr lang="bn-BD" sz="3200" dirty="0" smtClean="0">
                <a:solidFill>
                  <a:schemeClr val="bg1"/>
                </a:solidFill>
                <a:latin typeface="NikoshBAN" pitchFamily="2" charset="0"/>
                <a:cs typeface="NikoshBAN" pitchFamily="2" charset="0"/>
              </a:rPr>
              <a:t>    </a:t>
            </a:r>
            <a:r>
              <a:rPr lang="bn-IN" sz="3200" dirty="0" smtClean="0">
                <a:solidFill>
                  <a:schemeClr val="bg1"/>
                </a:solidFill>
                <a:latin typeface="NikoshBAN" pitchFamily="2" charset="0"/>
                <a:cs typeface="NikoshBAN" pitchFamily="2" charset="0"/>
              </a:rPr>
              <a:t>প্রখ্যাত হাদীস ব্যাখ্যাকার আল্লামা ইবনে হাজর আসকালানী </a:t>
            </a:r>
            <a:endParaRPr lang="bn-BD" sz="3200" dirty="0" smtClean="0">
              <a:solidFill>
                <a:schemeClr val="bg1"/>
              </a:solidFill>
              <a:latin typeface="NikoshBAN" pitchFamily="2" charset="0"/>
              <a:cs typeface="NikoshBAN" pitchFamily="2" charset="0"/>
            </a:endParaRPr>
          </a:p>
          <a:p>
            <a:r>
              <a:rPr lang="bn-BD" sz="3200" dirty="0">
                <a:solidFill>
                  <a:schemeClr val="bg1"/>
                </a:solidFill>
                <a:latin typeface="NikoshBAN" pitchFamily="2" charset="0"/>
                <a:cs typeface="NikoshBAN" pitchFamily="2" charset="0"/>
              </a:rPr>
              <a:t> </a:t>
            </a:r>
            <a:r>
              <a:rPr lang="bn-BD" sz="3200" dirty="0" smtClean="0">
                <a:solidFill>
                  <a:schemeClr val="bg1"/>
                </a:solidFill>
                <a:latin typeface="NikoshBAN" pitchFamily="2" charset="0"/>
                <a:cs typeface="NikoshBAN" pitchFamily="2" charset="0"/>
              </a:rPr>
              <a:t>     </a:t>
            </a:r>
            <a:r>
              <a:rPr lang="bn-IN" sz="3200" dirty="0" smtClean="0">
                <a:solidFill>
                  <a:schemeClr val="bg1"/>
                </a:solidFill>
                <a:latin typeface="NikoshBAN" pitchFamily="2" charset="0"/>
                <a:cs typeface="NikoshBAN" pitchFamily="2" charset="0"/>
              </a:rPr>
              <a:t>রহমাতুল্লাহি আলাইহি বলেন,</a:t>
            </a:r>
          </a:p>
          <a:p>
            <a:r>
              <a:rPr lang="en-US" sz="3200" b="1" dirty="0" smtClean="0">
                <a:solidFill>
                  <a:schemeClr val="bg1"/>
                </a:solidFill>
                <a:latin typeface="NikoshBAN" pitchFamily="2" charset="0"/>
              </a:rPr>
              <a:t>                    </a:t>
            </a:r>
            <a:r>
              <a:rPr lang="ar-AE" sz="3200" b="1" dirty="0" smtClean="0">
                <a:solidFill>
                  <a:schemeClr val="bg1"/>
                </a:solidFill>
                <a:latin typeface="NikoshBAN" pitchFamily="2" charset="0"/>
              </a:rPr>
              <a:t>الافضاء بصفحة الله الى صفحة اليه</a:t>
            </a:r>
            <a:endParaRPr lang="ar-AE" sz="3200" dirty="0" smtClean="0">
              <a:solidFill>
                <a:schemeClr val="bg1"/>
              </a:solidFill>
              <a:latin typeface="NikoshBAN" pitchFamily="2" charset="0"/>
            </a:endParaRPr>
          </a:p>
          <a:p>
            <a:r>
              <a:rPr lang="bn-BD" sz="3200" dirty="0" smtClean="0">
                <a:solidFill>
                  <a:schemeClr val="bg1"/>
                </a:solidFill>
                <a:latin typeface="NikoshBAN" pitchFamily="2" charset="0"/>
                <a:cs typeface="NikoshBAN" pitchFamily="2" charset="0"/>
              </a:rPr>
              <a:t>                                 </a:t>
            </a:r>
          </a:p>
          <a:p>
            <a:r>
              <a:rPr lang="bn-BD" sz="3200" dirty="0">
                <a:solidFill>
                  <a:schemeClr val="bg1"/>
                </a:solidFill>
                <a:latin typeface="NikoshBAN" pitchFamily="2" charset="0"/>
                <a:cs typeface="NikoshBAN" pitchFamily="2" charset="0"/>
              </a:rPr>
              <a:t> </a:t>
            </a:r>
            <a:r>
              <a:rPr lang="bn-BD" sz="3200" dirty="0" smtClean="0">
                <a:solidFill>
                  <a:schemeClr val="bg1"/>
                </a:solidFill>
                <a:latin typeface="NikoshBAN" pitchFamily="2" charset="0"/>
                <a:cs typeface="NikoshBAN" pitchFamily="2" charset="0"/>
              </a:rPr>
              <a:t>                                   </a:t>
            </a:r>
            <a:r>
              <a:rPr lang="bn-IN" sz="3200" dirty="0" smtClean="0">
                <a:solidFill>
                  <a:schemeClr val="bg1"/>
                </a:solidFill>
                <a:latin typeface="NikoshBAN" pitchFamily="2" charset="0"/>
                <a:cs typeface="NikoshBAN" pitchFamily="2" charset="0"/>
              </a:rPr>
              <a:t>অর্থাৎ হাতের তালু দ্বারা হাতের তালু ধারণ</a:t>
            </a:r>
            <a:endParaRPr lang="bn-BD" sz="3200" dirty="0" smtClean="0">
              <a:solidFill>
                <a:schemeClr val="bg1"/>
              </a:solidFill>
              <a:latin typeface="NikoshBAN" pitchFamily="2" charset="0"/>
              <a:cs typeface="NikoshBAN" pitchFamily="2" charset="0"/>
            </a:endParaRPr>
          </a:p>
          <a:p>
            <a:r>
              <a:rPr lang="bn-BD" sz="3200" dirty="0">
                <a:solidFill>
                  <a:schemeClr val="bg1"/>
                </a:solidFill>
                <a:latin typeface="NikoshBAN" pitchFamily="2" charset="0"/>
                <a:cs typeface="NikoshBAN" pitchFamily="2" charset="0"/>
              </a:rPr>
              <a:t> </a:t>
            </a:r>
            <a:r>
              <a:rPr lang="bn-BD" sz="3200" dirty="0" smtClean="0">
                <a:solidFill>
                  <a:schemeClr val="bg1"/>
                </a:solidFill>
                <a:latin typeface="NikoshBAN" pitchFamily="2" charset="0"/>
                <a:cs typeface="NikoshBAN" pitchFamily="2" charset="0"/>
              </a:rPr>
              <a:t>                                      </a:t>
            </a:r>
            <a:r>
              <a:rPr lang="bn-IN" sz="3200" dirty="0" smtClean="0">
                <a:solidFill>
                  <a:schemeClr val="bg1"/>
                </a:solidFill>
                <a:latin typeface="NikoshBAN" pitchFamily="2" charset="0"/>
                <a:cs typeface="NikoshBAN" pitchFamily="2" charset="0"/>
              </a:rPr>
              <a:t> করার নাম মুসাফাহা বা করমর্দন করা।</a:t>
            </a:r>
            <a:endParaRPr lang="bn-IN" sz="3200" dirty="0">
              <a:solidFill>
                <a:schemeClr val="bg1"/>
              </a:solidFill>
              <a:latin typeface="NikoshBAN" pitchFamily="2" charset="0"/>
              <a:cs typeface="NikoshBAN" pitchFamily="2" charset="0"/>
            </a:endParaRPr>
          </a:p>
        </p:txBody>
      </p:sp>
      <p:sp>
        <p:nvSpPr>
          <p:cNvPr id="3" name="Rectangle 2"/>
          <p:cNvSpPr/>
          <p:nvPr/>
        </p:nvSpPr>
        <p:spPr>
          <a:xfrm>
            <a:off x="325896" y="216211"/>
            <a:ext cx="1271502" cy="584775"/>
          </a:xfrm>
          <a:prstGeom prst="rect">
            <a:avLst/>
          </a:prstGeom>
        </p:spPr>
        <p:txBody>
          <a:bodyPr wrap="none">
            <a:spAutoFit/>
          </a:bodyPr>
          <a:lstStyle/>
          <a:p>
            <a:r>
              <a:rPr lang="ar-AE" sz="3200" dirty="0" smtClean="0">
                <a:solidFill>
                  <a:schemeClr val="bg1"/>
                </a:solidFill>
              </a:rPr>
              <a:t>مُصَافَحَةُ</a:t>
            </a:r>
            <a:endParaRPr lang="en-US" sz="3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Juli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TotalTime>
  <Words>381</Words>
  <Application>Microsoft Office PowerPoint</Application>
  <PresentationFormat>On-screen Show (16:9)</PresentationFormat>
  <Paragraphs>74</Paragraphs>
  <Slides>30</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AnandapatraCMJ</vt:lpstr>
      <vt:lpstr>Arial</vt:lpstr>
      <vt:lpstr>Montserrat Light</vt:lpstr>
      <vt:lpstr>UrmeeMJ</vt:lpstr>
      <vt:lpstr>SutonnyMJ</vt:lpstr>
      <vt:lpstr>Helvetica Neue Medium</vt:lpstr>
      <vt:lpstr>Montserrat ExtraBold</vt:lpstr>
      <vt:lpstr>NikoshBAN</vt:lpstr>
      <vt:lpstr>Juliet template</vt:lpstr>
      <vt:lpstr>¯^vMZg</vt:lpstr>
      <vt:lpstr>PowerPoint Presentation</vt:lpstr>
      <vt:lpstr>cvV  cwiwPwZ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https://www.freepptbackgrounds.net</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PPT Backgrounds</dc:title>
  <dc:subject>Powerpoint and Google Slides</dc:subject>
  <dc:creator>Freepptbackgrounds.net</dc:creator>
  <cp:keywords>powerpoint, template, google, slide, backgrounds</cp:keywords>
  <dc:description>Download free Powerpoint Backgrounds and Templates</dc:description>
  <cp:lastModifiedBy>Dell</cp:lastModifiedBy>
  <cp:revision>106</cp:revision>
  <dcterms:modified xsi:type="dcterms:W3CDTF">2020-10-24T14:03:20Z</dcterms:modified>
  <cp:category>Powerpoint and Google Slide Templates</cp:category>
</cp:coreProperties>
</file>