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2" r:id="rId3"/>
    <p:sldId id="263" r:id="rId4"/>
    <p:sldId id="264" r:id="rId5"/>
    <p:sldId id="265" r:id="rId6"/>
    <p:sldId id="272" r:id="rId7"/>
    <p:sldId id="275" r:id="rId8"/>
    <p:sldId id="273" r:id="rId9"/>
    <p:sldId id="276" r:id="rId10"/>
    <p:sldId id="274" r:id="rId11"/>
    <p:sldId id="261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80" autoAdjust="0"/>
    <p:restoredTop sz="86463" autoAdjust="0"/>
  </p:normalViewPr>
  <p:slideViewPr>
    <p:cSldViewPr>
      <p:cViewPr varScale="1">
        <p:scale>
          <a:sx n="58" d="100"/>
          <a:sy n="58" d="100"/>
        </p:scale>
        <p:origin x="-120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7400" y="14478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3200" dirty="0" smtClean="0"/>
          </a:p>
          <a:p>
            <a:pPr algn="ctr"/>
            <a:endParaRPr lang="en-US" sz="3200" dirty="0" smtClean="0"/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amellia-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0"/>
            <a:ext cx="3048000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4200"/>
            <a:ext cx="9144000" cy="3505200"/>
          </a:xfrm>
          <a:prstGeom prst="rect">
            <a:avLst/>
          </a:prstGeom>
        </p:spPr>
      </p:pic>
      <p:pic>
        <p:nvPicPr>
          <p:cNvPr id="7" name="Picture 6" descr="Camellia-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048000" cy="2667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0" y="228600"/>
            <a:ext cx="3048000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আজকের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পাঠে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সকল</a:t>
            </a:r>
            <a:r>
              <a:rPr lang="en-US" sz="2800" dirty="0" smtClean="0"/>
              <a:t> </a:t>
            </a:r>
            <a:r>
              <a:rPr lang="en-US" sz="2800" dirty="0" err="1" smtClean="0"/>
              <a:t>ছাত্রছাত্রীকে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জানা</a:t>
            </a:r>
            <a:r>
              <a:rPr lang="en-US" sz="3600" dirty="0" err="1" smtClean="0">
                <a:latin typeface="SutonnyMJ"/>
                <a:cs typeface="SutonnyMJ"/>
              </a:rPr>
              <a:t>B</a:t>
            </a:r>
            <a:r>
              <a:rPr lang="en-US" sz="3600" dirty="0" smtClean="0">
                <a:latin typeface="SutonnyMJ"/>
                <a:cs typeface="SutonnyMJ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SutonnyMJ"/>
                <a:cs typeface="SutonnyMJ"/>
              </a:rPr>
              <a:t>শুভেচ্ছা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154500"/>
            <a:ext cx="4572000" cy="470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0" y="1066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বায়ু দূষণ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:\Documents and Settings\Administrator\My Documents\air.jpg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3600"/>
            <a:ext cx="45720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1000"/>
            <a:ext cx="8229600" cy="144655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বায়ু দূষনের কারণঃ</a:t>
            </a:r>
            <a:endParaRPr lang="bn-BD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09800"/>
            <a:ext cx="7848600" cy="452431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বায়ুতে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(১)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যানবাহন শিল্প কারখানা,ইটের ভাটার কালো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ধোঁয়া, ইত্যাদি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মিশ্রিত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(২)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সিগারেটের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ধোঁয়া,এসবেষ্টস,নির্মানকাজের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ধূলিকণা,বিভিন্ন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ইত্যাদি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মিশ্রিত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(৩)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কার্বনডা</a:t>
            </a:r>
            <a:r>
              <a:rPr lang="en-US" sz="3600" dirty="0" err="1" smtClean="0">
                <a:latin typeface="SutonnyMJ"/>
                <a:cs typeface="SutonnyMJ"/>
              </a:rPr>
              <a:t>Bঅক্সাBডের</a:t>
            </a:r>
            <a:r>
              <a:rPr lang="en-US" sz="3600" dirty="0" smtClean="0">
                <a:latin typeface="SutonnyMJ"/>
                <a:cs typeface="SutonnyMJ"/>
              </a:rPr>
              <a:t> </a:t>
            </a:r>
            <a:r>
              <a:rPr lang="en-US" sz="3600" dirty="0" err="1" smtClean="0">
                <a:latin typeface="SutonnyMJ"/>
                <a:cs typeface="SutonnyMJ"/>
              </a:rPr>
              <a:t>পরিমাণ</a:t>
            </a:r>
            <a:r>
              <a:rPr lang="en-US" sz="3600" dirty="0" smtClean="0">
                <a:latin typeface="SutonnyMJ"/>
                <a:cs typeface="SutonnyMJ"/>
              </a:rPr>
              <a:t> </a:t>
            </a:r>
            <a:r>
              <a:rPr lang="en-US" sz="3600" dirty="0" err="1" smtClean="0">
                <a:latin typeface="SutonnyMJ"/>
                <a:cs typeface="SutonnyMJ"/>
              </a:rPr>
              <a:t>বেড়ে</a:t>
            </a:r>
            <a:r>
              <a:rPr lang="en-US" sz="3600" dirty="0" smtClean="0">
                <a:latin typeface="SutonnyMJ"/>
                <a:cs typeface="SutonnyMJ"/>
              </a:rPr>
              <a:t> </a:t>
            </a:r>
            <a:r>
              <a:rPr lang="en-US" sz="3600" dirty="0" err="1" smtClean="0">
                <a:latin typeface="SutonnyMJ"/>
                <a:cs typeface="SutonnyMJ"/>
              </a:rPr>
              <a:t>যাওয়ার</a:t>
            </a:r>
            <a:r>
              <a:rPr lang="en-US" sz="3600" dirty="0" smtClean="0">
                <a:latin typeface="SutonnyMJ"/>
                <a:cs typeface="SutonnyMJ"/>
              </a:rPr>
              <a:t> </a:t>
            </a:r>
            <a:r>
              <a:rPr lang="en-US" sz="3600" dirty="0" err="1" smtClean="0">
                <a:latin typeface="SutonnyMJ"/>
                <a:cs typeface="SutonnyMJ"/>
              </a:rPr>
              <a:t>কারণে</a:t>
            </a:r>
            <a:r>
              <a:rPr lang="en-US" sz="3600" dirty="0" smtClean="0">
                <a:latin typeface="SutonnyMJ"/>
                <a:cs typeface="SutonnyMJ"/>
              </a:rPr>
              <a:t>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1143000"/>
            <a:ext cx="762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প্রদর্শিত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দূষণের ফলে পরিবেশের উপর কোন ধরণের প্রভাব পড়ে?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895600" y="685800"/>
            <a:ext cx="4267200" cy="1905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10" name="TextBox 9"/>
          <p:cNvSpPr txBox="1"/>
          <p:nvPr/>
        </p:nvSpPr>
        <p:spPr>
          <a:xfrm>
            <a:off x="2286000" y="2286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</a:rPr>
              <a:t>দলীয় কাজ়</a:t>
            </a:r>
            <a:endParaRPr lang="bn-BD" sz="6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 xmlns:lc="http://schemas.openxmlformats.org/drawingml/2006/lockedCanvas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3733800"/>
            <a:ext cx="91440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133600"/>
            <a:ext cx="8077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(১)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পরিবেশ দূষণ কি?</a:t>
            </a:r>
          </a:p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(২)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মাটি দূষণ প্রতিরোধের ১টি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উপায় বল?</a:t>
            </a:r>
          </a:p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(৩)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দূষণের ফলে পরিবেশের কি প্রভাব পড়ে?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304800"/>
            <a:ext cx="502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bn-BD" sz="6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28600" y="4272677"/>
            <a:ext cx="8458200" cy="25853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তোমাদের ব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াড়ি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র পরিবেশ সংরক্ষনে তোমাদের ভূমিকা ব্যাখ্যা কর 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381000"/>
            <a:ext cx="4191000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বাড়ীর কা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</a:t>
            </a:r>
            <a:endParaRPr lang="en-US" sz="72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28600" y="1524000"/>
            <a:ext cx="85344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553200" cy="221599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bn-BD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amellia-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57400"/>
            <a:ext cx="3103185" cy="2743200"/>
          </a:xfrm>
          <a:prstGeom prst="rect">
            <a:avLst/>
          </a:prstGeom>
        </p:spPr>
      </p:pic>
      <p:pic>
        <p:nvPicPr>
          <p:cNvPr id="4" name="Picture 3" descr="E:\self picture\WIN_20161010_1457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4000" y="0"/>
            <a:ext cx="2540000" cy="2057400"/>
          </a:xfrm>
          <a:prstGeom prst="rect">
            <a:avLst/>
          </a:prstGeom>
          <a:noFill/>
        </p:spPr>
      </p:pic>
      <p:pic>
        <p:nvPicPr>
          <p:cNvPr id="5" name="Content Placeholder 3" descr="1572154325752.jpg"/>
          <p:cNvPicPr>
            <a:picLocks noGrp="1"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2057400"/>
            <a:ext cx="4724400" cy="4800600"/>
          </a:xfrm>
          <a:prstGeom prst="rect">
            <a:avLst/>
          </a:prstGeom>
        </p:spPr>
      </p:pic>
      <p:pic>
        <p:nvPicPr>
          <p:cNvPr id="6" name="Picture 5" descr="Camellia-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4624" y="2057400"/>
            <a:ext cx="2973885" cy="3200400"/>
          </a:xfrm>
          <a:prstGeom prst="rect">
            <a:avLst/>
          </a:prstGeom>
        </p:spPr>
      </p:pic>
      <p:pic>
        <p:nvPicPr>
          <p:cNvPr id="7" name="Picture 6" descr="Camellia-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00600"/>
            <a:ext cx="3491083" cy="2057400"/>
          </a:xfrm>
          <a:prstGeom prst="rect">
            <a:avLst/>
          </a:prstGeom>
        </p:spPr>
      </p:pic>
      <p:pic>
        <p:nvPicPr>
          <p:cNvPr id="8" name="Picture 7" descr="Camellia-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4876800"/>
            <a:ext cx="28956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43400" y="3124200"/>
            <a:ext cx="4800600" cy="507831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:-</a:t>
            </a: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সপ্তম </a:t>
            </a: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:-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:-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ত্রয়োদশ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সময়-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০মিনিট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endParaRPr lang="bn-BD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:\self picture\WIN_20161010_1457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2540000" cy="190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38400" y="228600"/>
            <a:ext cx="41148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4191000" cy="381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m_26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4619413" cy="518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28600"/>
            <a:ext cx="4572000" cy="144655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ছবিতে তোমরা কি দেখতে পাচ্ছ?</a:t>
            </a:r>
            <a:endParaRPr lang="bn-BD" sz="4400" dirty="0"/>
          </a:p>
        </p:txBody>
      </p:sp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0"/>
            <a:ext cx="4544520" cy="6858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28600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/>
              <a:t>পাঠ</a:t>
            </a:r>
            <a:r>
              <a:rPr lang="en-US" sz="8000" dirty="0" smtClean="0"/>
              <a:t> </a:t>
            </a:r>
            <a:r>
              <a:rPr lang="en-US" sz="8000" dirty="0" err="1" smtClean="0"/>
              <a:t>শিরোনাম</a:t>
            </a:r>
            <a:r>
              <a:rPr lang="en-US" sz="8000" dirty="0" smtClean="0"/>
              <a:t>:-</a:t>
            </a:r>
            <a:endParaRPr lang="en-US" sz="8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 xmlns:lc="http://schemas.openxmlformats.org/drawingml/2006/lockedCanvas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4717472"/>
            <a:ext cx="4191000" cy="2140528"/>
          </a:xfrm>
          <a:prstGeom prst="rect">
            <a:avLst/>
          </a:prstGeom>
        </p:spPr>
      </p:pic>
      <p:pic>
        <p:nvPicPr>
          <p:cNvPr id="5" name="Picture 4" descr="th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4724400"/>
            <a:ext cx="4953000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44780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প্রাকৃতিক পরিবেশএবংদূষণ</a:t>
            </a:r>
            <a:endParaRPr lang="en-US" sz="7200" dirty="0"/>
          </a:p>
        </p:txBody>
      </p:sp>
      <p:pic>
        <p:nvPicPr>
          <p:cNvPr id="7" name="Picture 6" descr="sam_26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514600"/>
            <a:ext cx="4190999" cy="2209800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91000" y="2514600"/>
            <a:ext cx="49530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2880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pPr>
              <a:buFont typeface="Wingdings" pitchFamily="2" charset="2"/>
              <a:buChar char="§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দূষণ কী বলতে পারবে|</a:t>
            </a:r>
          </a:p>
          <a:p>
            <a:pPr>
              <a:buFont typeface="Wingdings" pitchFamily="2" charset="2"/>
              <a:buChar char="§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দূষণ এর কারণ বলতে পারবে|</a:t>
            </a:r>
          </a:p>
          <a:p>
            <a:pPr>
              <a:buFont typeface="Wingdings" pitchFamily="2" charset="2"/>
              <a:buChar char="§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দূষণ প্রতিরোধের উপায় ব্যাখ্যা 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করতে পারবে|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381000"/>
            <a:ext cx="434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শিখণফল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:-</a:t>
            </a:r>
            <a:endParaRPr lang="bn-BD" sz="6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76400" y="3810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ছবিগুলো  লক্ষ্য কর   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5240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মাটি দুষণ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am_26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1" y="1676400"/>
            <a:ext cx="5257800" cy="518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38465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7200" dirty="0" err="1" smtClean="0"/>
              <a:t>মাটি</a:t>
            </a:r>
            <a:r>
              <a:rPr lang="en-US" sz="7200" dirty="0" smtClean="0"/>
              <a:t> </a:t>
            </a:r>
            <a:r>
              <a:rPr lang="en-US" sz="7200" dirty="0" err="1" smtClean="0"/>
              <a:t>দূষনের</a:t>
            </a:r>
            <a:r>
              <a:rPr lang="en-US" sz="7200" dirty="0" smtClean="0"/>
              <a:t> </a:t>
            </a:r>
            <a:r>
              <a:rPr lang="en-US" sz="7200" dirty="0" err="1" smtClean="0"/>
              <a:t>কারণ</a:t>
            </a:r>
            <a:r>
              <a:rPr lang="en-US" sz="7200" dirty="0" smtClean="0"/>
              <a:t>:-</a:t>
            </a:r>
            <a:endParaRPr lang="en-US" sz="7200" dirty="0"/>
          </a:p>
        </p:txBody>
      </p:sp>
      <p:sp>
        <p:nvSpPr>
          <p:cNvPr id="3" name="Rectangle 2"/>
          <p:cNvSpPr/>
          <p:nvPr/>
        </p:nvSpPr>
        <p:spPr>
          <a:xfrm>
            <a:off x="0" y="1981200"/>
            <a:ext cx="8610600" cy="440120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(১)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পলিথিন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কাঁচ,প্লাষ্টিক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SutonnyMJ"/>
                <a:cs typeface="SutonnyMJ"/>
              </a:rPr>
              <a:t>Bত্যাদি</a:t>
            </a:r>
            <a:r>
              <a:rPr lang="en-US" sz="4000" dirty="0" smtClean="0">
                <a:latin typeface="SutonnyMJ"/>
                <a:cs typeface="SutonnyMJ"/>
              </a:rPr>
              <a:t> </a:t>
            </a:r>
            <a:r>
              <a:rPr lang="en-US" sz="4000" dirty="0" err="1" smtClean="0">
                <a:latin typeface="SutonnyMJ"/>
                <a:cs typeface="SutonnyMJ"/>
              </a:rPr>
              <a:t>বর্জ্যপদার্থ</a:t>
            </a:r>
            <a:r>
              <a:rPr lang="en-US" sz="4000" dirty="0" smtClean="0">
                <a:latin typeface="SutonnyMJ"/>
                <a:cs typeface="SutonnyMJ"/>
              </a:rPr>
              <a:t> </a:t>
            </a:r>
            <a:r>
              <a:rPr lang="en-US" sz="4000" dirty="0" err="1" smtClean="0">
                <a:latin typeface="SutonnyMJ"/>
                <a:cs typeface="SutonnyMJ"/>
              </a:rPr>
              <a:t>হিসাবে</a:t>
            </a:r>
            <a:r>
              <a:rPr lang="en-US" sz="4000" dirty="0" smtClean="0">
                <a:latin typeface="SutonnyMJ"/>
                <a:cs typeface="SutonnyMJ"/>
              </a:rPr>
              <a:t> </a:t>
            </a:r>
            <a:r>
              <a:rPr lang="en-US" sz="4000" dirty="0" err="1" smtClean="0">
                <a:latin typeface="SutonnyMJ"/>
                <a:cs typeface="SutonnyMJ"/>
              </a:rPr>
              <a:t>নিক্ষেপের</a:t>
            </a:r>
            <a:r>
              <a:rPr lang="en-US" sz="4000" dirty="0" smtClean="0">
                <a:latin typeface="SutonnyMJ"/>
                <a:cs typeface="SutonnyMJ"/>
              </a:rPr>
              <a:t> </a:t>
            </a:r>
            <a:r>
              <a:rPr lang="en-US" sz="4000" dirty="0" err="1" smtClean="0">
                <a:latin typeface="SutonnyMJ"/>
                <a:cs typeface="SutonnyMJ"/>
              </a:rPr>
              <a:t>ফলে</a:t>
            </a:r>
            <a:r>
              <a:rPr lang="en-US" sz="4000" dirty="0" smtClean="0">
                <a:latin typeface="SutonnyMJ"/>
                <a:cs typeface="SutonnyMJ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(২)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রাসায়নিক সার,কীটনাশকের ব্যবহারের ফলে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|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(৩)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শিল্পকারখানার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নিক্ষেপের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676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পানি দুষণ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0"/>
            <a:ext cx="693420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 xmlns:lc="http://schemas.openxmlformats.org/drawingml/2006/lockedCanvas">
                  <a14:imgLayer r:embed="rId5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876800" y="3200400"/>
            <a:ext cx="4267200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00400"/>
            <a:ext cx="4876799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8000" dirty="0" err="1" smtClean="0"/>
              <a:t>পানি</a:t>
            </a:r>
            <a:r>
              <a:rPr lang="en-US" sz="8000" dirty="0" smtClean="0"/>
              <a:t> </a:t>
            </a:r>
            <a:r>
              <a:rPr lang="en-US" sz="8000" dirty="0" err="1" smtClean="0"/>
              <a:t>দূষনের</a:t>
            </a:r>
            <a:r>
              <a:rPr lang="en-US" sz="8000" dirty="0" smtClean="0"/>
              <a:t> </a:t>
            </a:r>
            <a:r>
              <a:rPr lang="en-US" sz="8000" dirty="0" err="1" smtClean="0"/>
              <a:t>কারণ</a:t>
            </a:r>
            <a:r>
              <a:rPr lang="en-US" sz="8000" dirty="0" smtClean="0"/>
              <a:t>:-</a:t>
            </a:r>
            <a:endParaRPr lang="en-US" sz="8000" dirty="0"/>
          </a:p>
        </p:txBody>
      </p:sp>
      <p:sp>
        <p:nvSpPr>
          <p:cNvPr id="3" name="Rectangle 2"/>
          <p:cNvSpPr/>
          <p:nvPr/>
        </p:nvSpPr>
        <p:spPr>
          <a:xfrm>
            <a:off x="228600" y="2057400"/>
            <a:ext cx="8534400" cy="341632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(১)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শিল্পকারখানার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পলিথিন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,ইত্যাদি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নিক্ষেপের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(২)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গরু,মহিষ,ছাগল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গোসল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করানোর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(৩)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বন্যার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মিশ্রিত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226</Words>
  <Application>Microsoft Office PowerPoint</Application>
  <PresentationFormat>On-screen Show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মাটি দূষনের কারণ:-</vt:lpstr>
      <vt:lpstr>Slide 8</vt:lpstr>
      <vt:lpstr>পানি দূষনের কারণ:-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Corporate Edition</cp:lastModifiedBy>
  <cp:revision>125</cp:revision>
  <dcterms:created xsi:type="dcterms:W3CDTF">2006-08-16T00:00:00Z</dcterms:created>
  <dcterms:modified xsi:type="dcterms:W3CDTF">2020-10-18T13:38:52Z</dcterms:modified>
</cp:coreProperties>
</file>