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303" r:id="rId3"/>
    <p:sldId id="304" r:id="rId4"/>
    <p:sldId id="288" r:id="rId5"/>
    <p:sldId id="285" r:id="rId6"/>
    <p:sldId id="262" r:id="rId7"/>
    <p:sldId id="279" r:id="rId8"/>
    <p:sldId id="265" r:id="rId9"/>
    <p:sldId id="286" r:id="rId10"/>
    <p:sldId id="297" r:id="rId11"/>
    <p:sldId id="300" r:id="rId12"/>
    <p:sldId id="299" r:id="rId13"/>
    <p:sldId id="301" r:id="rId14"/>
    <p:sldId id="294" r:id="rId15"/>
    <p:sldId id="264" r:id="rId16"/>
    <p:sldId id="298" r:id="rId17"/>
    <p:sldId id="284" r:id="rId18"/>
    <p:sldId id="290" r:id="rId19"/>
    <p:sldId id="282" r:id="rId20"/>
    <p:sldId id="296" r:id="rId21"/>
    <p:sldId id="291" r:id="rId22"/>
    <p:sldId id="270" r:id="rId23"/>
    <p:sldId id="292" r:id="rId24"/>
    <p:sldId id="293" r:id="rId25"/>
    <p:sldId id="260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58F6-6034-414E-A1A4-59B2D1E23530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D0829-2C90-4F15-B0F8-F26EAE0F6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কক্ষে প্রবেশ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কর,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কুশল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বিনিময় কর, ল্যাপটপ ওপেন কর, প্রজেক্টরের  সাথে লাইন সংযোগ কর, প্রেজেন্টেশনটি ওপেন কর,  সবাইকে স্বাগতম জানাও।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0829-2C90-4F15-B0F8-F26EAE0F63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দলিয় কাজের পর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আকিকার নিয়মাবলি শিরনামের ছবিগুলো দেখান। মিলিয়ে নিতে বলুন।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0829-2C90-4F15-B0F8-F26EAE0F63F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দেখে বল।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0829-2C90-4F15-B0F8-F26EAE0F63F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দেখে বল।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0829-2C90-4F15-B0F8-F26EAE0F63F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দেখে বল।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0829-2C90-4F15-B0F8-F26EAE0F63F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দেখে বল।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0829-2C90-4F15-B0F8-F26EAE0F63F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পর পরের স্লাইডটি দেখান। মিলিয়ে নিতে বলুন।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0829-2C90-4F15-B0F8-F26EAE0F63F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177D1-8B6B-4BC5-9507-22B1291DD85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1615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0829-2C90-4F15-B0F8-F26EAE0F63F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সুস্বাস্থ্য কামনা করে সহযোগিতার জন্য ধন্যবাদ জানিয়ে ক্লাসের সমাপ্তি ঘোষণা করুন।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0829-2C90-4F15-B0F8-F26EAE0F63F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করুনঃ ছবিতে কি দেখতে পাচ্ছ?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0829-2C90-4F15-B0F8-F26EAE0F63F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করুনঃ এগুলো কিসের ছবি? বাচ্চাদের জন্য পশুগুলি প্রয়োজন কেন? বার বার প্রশ্ন করে যথার্থ উত্তরটি বের করে নিন।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0829-2C90-4F15-B0F8-F26EAE0F63F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দেখে বলঃ আকিকা শব্দের অর্থ কি?  বোর্ডে প্রশ্নটি লিখে দিন। শিক্ষার্থীদের সমাধানটি দেখুন। এবার পরের স্লাইডের সমাধানটি দেখান।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0829-2C90-4F15-B0F8-F26EAE0F63F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শিক্ষার্থীদেরকে মিলিয়ে নিতে বলুন।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0829-2C90-4F15-B0F8-F26EAE0F63F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মৌখিকভাবে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অথবা বোর্ডে লিখে প্রশ্ন করুনঃ আকিকা কাকে বলে? ছবি দেখে শিক্ষার্থীরা উত্তর লিখবে বা  বলবে।</a:t>
            </a:r>
            <a:r>
              <a:rPr lang="bn-BD" baseline="0" dirty="0" smtClean="0"/>
              <a:t> তারপর  পরের স্লাইডের সমাধানটি দেখান।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0829-2C90-4F15-B0F8-F26EAE0F63F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শিক্ষার্থীদেরকে মিলিয়ে নিতে বলুন।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0829-2C90-4F15-B0F8-F26EAE0F63F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করুনঃ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সন্তান জন্মের ৭ম দিনে যে ৪টি কাজ করা উত্তম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তা ছবি দেখে বল বা লিখ 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0829-2C90-4F15-B0F8-F26EAE0F63F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শিক্ষার্থীদেরকে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মিলিয়ে নিতে বলুন।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0829-2C90-4F15-B0F8-F26EAE0F63F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FCB-8253-42BF-822C-28ECFCCCE61E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FFD2-9DD0-4756-98F3-EF1AB0B64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FCB-8253-42BF-822C-28ECFCCCE61E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FFD2-9DD0-4756-98F3-EF1AB0B64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FCB-8253-42BF-822C-28ECFCCCE61E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FFD2-9DD0-4756-98F3-EF1AB0B64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FCB-8253-42BF-822C-28ECFCCCE61E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FFD2-9DD0-4756-98F3-EF1AB0B64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FCB-8253-42BF-822C-28ECFCCCE61E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FFD2-9DD0-4756-98F3-EF1AB0B64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FCB-8253-42BF-822C-28ECFCCCE61E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FFD2-9DD0-4756-98F3-EF1AB0B64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FCB-8253-42BF-822C-28ECFCCCE61E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FFD2-9DD0-4756-98F3-EF1AB0B64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FCB-8253-42BF-822C-28ECFCCCE61E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FFD2-9DD0-4756-98F3-EF1AB0B64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FCB-8253-42BF-822C-28ECFCCCE61E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FFD2-9DD0-4756-98F3-EF1AB0B64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FCB-8253-42BF-822C-28ECFCCCE61E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FFD2-9DD0-4756-98F3-EF1AB0B64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68FCB-8253-42BF-822C-28ECFCCCE61E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FFD2-9DD0-4756-98F3-EF1AB0B64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8FCB-8253-42BF-822C-28ECFCCCE61E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FFD2-9DD0-4756-98F3-EF1AB0B64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3.gif"/><Relationship Id="rId3" Type="http://schemas.openxmlformats.org/officeDocument/2006/relationships/audio" Target="../media/audio1.wav"/><Relationship Id="rId7" Type="http://schemas.openxmlformats.org/officeDocument/2006/relationships/image" Target="../media/image37.gif"/><Relationship Id="rId12" Type="http://schemas.openxmlformats.org/officeDocument/2006/relationships/image" Target="../media/image4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41.gif"/><Relationship Id="rId5" Type="http://schemas.openxmlformats.org/officeDocument/2006/relationships/image" Target="../media/image36.jpeg"/><Relationship Id="rId10" Type="http://schemas.openxmlformats.org/officeDocument/2006/relationships/image" Target="../media/image40.gif"/><Relationship Id="rId4" Type="http://schemas.openxmlformats.org/officeDocument/2006/relationships/image" Target="../media/image14.jpeg"/><Relationship Id="rId9" Type="http://schemas.openxmlformats.org/officeDocument/2006/relationships/image" Target="../media/image3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22.jpeg"/><Relationship Id="rId18" Type="http://schemas.openxmlformats.org/officeDocument/2006/relationships/image" Target="../media/image54.png"/><Relationship Id="rId3" Type="http://schemas.openxmlformats.org/officeDocument/2006/relationships/audio" Target="../media/audio1.wav"/><Relationship Id="rId7" Type="http://schemas.openxmlformats.org/officeDocument/2006/relationships/image" Target="../media/image47.jpeg"/><Relationship Id="rId12" Type="http://schemas.openxmlformats.org/officeDocument/2006/relationships/image" Target="../media/image49.jpeg"/><Relationship Id="rId17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11" Type="http://schemas.openxmlformats.org/officeDocument/2006/relationships/image" Target="../media/image14.jpeg"/><Relationship Id="rId5" Type="http://schemas.openxmlformats.org/officeDocument/2006/relationships/image" Target="../media/image33.jpeg"/><Relationship Id="rId15" Type="http://schemas.openxmlformats.org/officeDocument/2006/relationships/image" Target="../media/image51.jpeg"/><Relationship Id="rId10" Type="http://schemas.openxmlformats.org/officeDocument/2006/relationships/image" Target="../media/image18.jpeg"/><Relationship Id="rId4" Type="http://schemas.openxmlformats.org/officeDocument/2006/relationships/image" Target="../media/image45.jpeg"/><Relationship Id="rId9" Type="http://schemas.openxmlformats.org/officeDocument/2006/relationships/image" Target="../media/image19.jpeg"/><Relationship Id="rId1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audio" Target="../media/audio1.wav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5.jpe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0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0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audio" Target="../media/audio1.wav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5600700" y="3314700"/>
              <a:ext cx="6858000" cy="228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314700" y="3314700"/>
              <a:ext cx="6858000" cy="228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8600" y="228600"/>
              <a:ext cx="8686800" cy="120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 বিসমিল্লাহির রহমানির রহিম  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609600" cy="6096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8534400" y="6248400"/>
              <a:ext cx="609600" cy="609600"/>
            </a:xfrm>
            <a:prstGeom prst="halfFrame">
              <a:avLst>
                <a:gd name="adj1" fmla="val 35641"/>
                <a:gd name="adj2" fmla="val 3333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534400" y="0"/>
              <a:ext cx="609600" cy="6096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0" y="6248400"/>
              <a:ext cx="609600" cy="609600"/>
            </a:xfrm>
            <a:prstGeom prst="halfFrame">
              <a:avLst>
                <a:gd name="adj1" fmla="val 35641"/>
                <a:gd name="adj2" fmla="val 3333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1447800"/>
              <a:ext cx="9144000" cy="228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5429071"/>
              <a:ext cx="8686800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  তোমাদের </a:t>
              </a:r>
              <a:r>
                <a:rPr lang="bn-BD" sz="7200" i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bn-BD" sz="7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স্বাগতম     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5181600"/>
              <a:ext cx="9144000" cy="228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894.JPG"/>
          <p:cNvPicPr>
            <a:picLocks noChangeAspect="1"/>
          </p:cNvPicPr>
          <p:nvPr/>
        </p:nvPicPr>
        <p:blipFill>
          <a:blip r:embed="rId4"/>
          <a:srcRect l="10000" t="8333" r="10000" b="8333"/>
          <a:stretch>
            <a:fillRect/>
          </a:stretch>
        </p:blipFill>
        <p:spPr>
          <a:xfrm>
            <a:off x="228600" y="1676400"/>
            <a:ext cx="8693426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:\My Content\saydur updetet\Photos\Flow (2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676400"/>
            <a:ext cx="8686800" cy="3505200"/>
          </a:xfrm>
          <a:prstGeom prst="rect">
            <a:avLst/>
          </a:prstGeom>
          <a:noFill/>
        </p:spPr>
      </p:pic>
      <p:pic>
        <p:nvPicPr>
          <p:cNvPr id="2051" name="Picture 3" descr="F:\My Content\saydur updetet\Picture reja\PICTUR\Wallpapers\EID CARD\004_FRIENDSHIP_CARD\00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24000"/>
            <a:ext cx="3810000" cy="3733800"/>
          </a:xfrm>
          <a:prstGeom prst="rect">
            <a:avLst/>
          </a:prstGeom>
          <a:noFill/>
        </p:spPr>
      </p:pic>
      <p:pic>
        <p:nvPicPr>
          <p:cNvPr id="19" name="Picture 3" descr="F:\My Content\saydur updetet\Picture reja\PICTUR\Wallpapers\EID CARD\004_FRIENDSHIP_CARD\00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524000"/>
            <a:ext cx="3810000" cy="2619375"/>
          </a:xfrm>
          <a:prstGeom prst="rect">
            <a:avLst/>
          </a:prstGeom>
          <a:noFill/>
        </p:spPr>
      </p:pic>
      <p:pic>
        <p:nvPicPr>
          <p:cNvPr id="20" name="Picture 3" descr="F:\My Content\saydur updetet\Picture reja\PICTUR\Wallpapers\EID CARD\004_FRIENDSHIP_CARD\00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524000"/>
            <a:ext cx="3810000" cy="3733800"/>
          </a:xfrm>
          <a:prstGeom prst="rect">
            <a:avLst/>
          </a:prstGeom>
          <a:noFill/>
        </p:spPr>
      </p:pic>
      <p:pic>
        <p:nvPicPr>
          <p:cNvPr id="21" name="Picture 3" descr="F:\My Content\saydur updetet\Picture reja\PICTUR\Wallpapers\EID CARD\004_FRIENDSHIP_CARD\00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1371600"/>
            <a:ext cx="38100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 rot="5400000">
              <a:off x="5600700" y="3314700"/>
              <a:ext cx="6858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-3314700" y="3314700"/>
              <a:ext cx="6858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609600" cy="6096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534400" y="6248400"/>
              <a:ext cx="609600" cy="609600"/>
            </a:xfrm>
            <a:prstGeom prst="halfFrame">
              <a:avLst>
                <a:gd name="adj1" fmla="val 35641"/>
                <a:gd name="adj2" fmla="val 3333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8534400" y="0"/>
              <a:ext cx="609600" cy="6096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0" y="6248400"/>
              <a:ext cx="609600" cy="609600"/>
            </a:xfrm>
            <a:prstGeom prst="halfFrame">
              <a:avLst>
                <a:gd name="adj1" fmla="val 35641"/>
                <a:gd name="adj2" fmla="val 3333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098" name="Picture 2" descr="F:\My Content\saydur updetet\Picture reja\PICTUR\Wallpapers\New Bappy Picture\Countryside Landscape\CLJR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9" y="304800"/>
            <a:ext cx="2362201" cy="31242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1136765" flipH="1">
            <a:off x="6523751" y="4207492"/>
            <a:ext cx="2729206" cy="1682152"/>
            <a:chOff x="3289880" y="1308847"/>
            <a:chExt cx="3912101" cy="2125694"/>
          </a:xfrm>
        </p:grpSpPr>
        <p:sp>
          <p:nvSpPr>
            <p:cNvPr id="14" name="Can 13"/>
            <p:cNvSpPr/>
            <p:nvPr/>
          </p:nvSpPr>
          <p:spPr>
            <a:xfrm rot="3840716">
              <a:off x="4547180" y="1796241"/>
              <a:ext cx="381000" cy="2895600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oon 14"/>
            <p:cNvSpPr/>
            <p:nvPr/>
          </p:nvSpPr>
          <p:spPr>
            <a:xfrm rot="3033867">
              <a:off x="5639882" y="1042147"/>
              <a:ext cx="1295400" cy="1828799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C:\Users\khairul\Pictures\meat.jpg"/>
          <p:cNvPicPr>
            <a:picLocks noChangeAspect="1" noChangeArrowheads="1"/>
          </p:cNvPicPr>
          <p:nvPr/>
        </p:nvPicPr>
        <p:blipFill>
          <a:blip r:embed="rId5"/>
          <a:srcRect t="36113"/>
          <a:stretch>
            <a:fillRect/>
          </a:stretch>
        </p:blipFill>
        <p:spPr bwMode="auto">
          <a:xfrm>
            <a:off x="304800" y="3521242"/>
            <a:ext cx="2438400" cy="303195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257801" y="457200"/>
            <a:ext cx="37337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আকিকা শব্দের অর্থঃ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1" y="228600"/>
            <a:ext cx="2362200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ভাংগা নৌকা 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3581400"/>
            <a:ext cx="2362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কাটা রান  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3" name="Content Placeholder 3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000" t="26667" r="15000" b="6667"/>
          <a:stretch>
            <a:fillRect/>
          </a:stretch>
        </p:blipFill>
        <p:spPr>
          <a:xfrm>
            <a:off x="5334000" y="4876800"/>
            <a:ext cx="1524000" cy="1600200"/>
          </a:xfrm>
          <a:prstGeom prst="rect">
            <a:avLst/>
          </a:prstGeom>
        </p:spPr>
      </p:pic>
      <p:cxnSp>
        <p:nvCxnSpPr>
          <p:cNvPr id="45" name="Straight Connector 44"/>
          <p:cNvCxnSpPr>
            <a:stCxn id="43" idx="0"/>
            <a:endCxn id="43" idx="2"/>
          </p:cNvCxnSpPr>
          <p:nvPr/>
        </p:nvCxnSpPr>
        <p:spPr>
          <a:xfrm rot="16200000" flipH="1">
            <a:off x="5295900" y="5676900"/>
            <a:ext cx="16002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" descr="http://static1.demotix.com/sites/default/files/imagecache/a_scale_large/3300-9/photos/339908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2446171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648200" y="258901"/>
            <a:ext cx="6858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</a:p>
          <a:p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ভাঙ্গছে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3352800"/>
            <a:ext cx="8991600" cy="15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32"/>
          <a:stretch>
            <a:fillRect/>
          </a:stretch>
        </p:blipFill>
        <p:spPr>
          <a:xfrm>
            <a:off x="2743200" y="3581400"/>
            <a:ext cx="2514600" cy="295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2" name="Group 51"/>
          <p:cNvGrpSpPr/>
          <p:nvPr/>
        </p:nvGrpSpPr>
        <p:grpSpPr>
          <a:xfrm>
            <a:off x="5486400" y="1066800"/>
            <a:ext cx="2895600" cy="2225213"/>
            <a:chOff x="5486400" y="1066800"/>
            <a:chExt cx="2895600" cy="2225213"/>
          </a:xfrm>
        </p:grpSpPr>
        <p:grpSp>
          <p:nvGrpSpPr>
            <p:cNvPr id="41" name="Group 40"/>
            <p:cNvGrpSpPr/>
            <p:nvPr/>
          </p:nvGrpSpPr>
          <p:grpSpPr>
            <a:xfrm>
              <a:off x="5486400" y="1066800"/>
              <a:ext cx="2895600" cy="2225213"/>
              <a:chOff x="5486401" y="1600200"/>
              <a:chExt cx="2895600" cy="1691813"/>
            </a:xfrm>
          </p:grpSpPr>
          <p:grpSp>
            <p:nvGrpSpPr>
              <p:cNvPr id="22" name="Group 87"/>
              <p:cNvGrpSpPr/>
              <p:nvPr/>
            </p:nvGrpSpPr>
            <p:grpSpPr>
              <a:xfrm>
                <a:off x="5486401" y="1600200"/>
                <a:ext cx="2895600" cy="1691813"/>
                <a:chOff x="671763" y="106680"/>
                <a:chExt cx="5119437" cy="4737075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3044184" y="106680"/>
                  <a:ext cx="332867" cy="1175403"/>
                </a:xfrm>
                <a:custGeom>
                  <a:avLst/>
                  <a:gdLst>
                    <a:gd name="connsiteX0" fmla="*/ 164084 w 303921"/>
                    <a:gd name="connsiteY0" fmla="*/ 734518 h 744511"/>
                    <a:gd name="connsiteX1" fmla="*/ 164084 w 303921"/>
                    <a:gd name="connsiteY1" fmla="*/ 629587 h 744511"/>
                    <a:gd name="connsiteX2" fmla="*/ 149094 w 303921"/>
                    <a:gd name="connsiteY2" fmla="*/ 584616 h 744511"/>
                    <a:gd name="connsiteX3" fmla="*/ 104124 w 303921"/>
                    <a:gd name="connsiteY3" fmla="*/ 569626 h 744511"/>
                    <a:gd name="connsiteX4" fmla="*/ 29173 w 303921"/>
                    <a:gd name="connsiteY4" fmla="*/ 539646 h 744511"/>
                    <a:gd name="connsiteX5" fmla="*/ 29173 w 303921"/>
                    <a:gd name="connsiteY5" fmla="*/ 404734 h 744511"/>
                    <a:gd name="connsiteX6" fmla="*/ 44163 w 303921"/>
                    <a:gd name="connsiteY6" fmla="*/ 44970 h 744511"/>
                    <a:gd name="connsiteX7" fmla="*/ 89133 w 303921"/>
                    <a:gd name="connsiteY7" fmla="*/ 29980 h 744511"/>
                    <a:gd name="connsiteX8" fmla="*/ 134104 w 303921"/>
                    <a:gd name="connsiteY8" fmla="*/ 0 h 744511"/>
                    <a:gd name="connsiteX9" fmla="*/ 194065 w 303921"/>
                    <a:gd name="connsiteY9" fmla="*/ 14990 h 744511"/>
                    <a:gd name="connsiteX10" fmla="*/ 209055 w 303921"/>
                    <a:gd name="connsiteY10" fmla="*/ 74951 h 744511"/>
                    <a:gd name="connsiteX11" fmla="*/ 239035 w 303921"/>
                    <a:gd name="connsiteY11" fmla="*/ 119921 h 744511"/>
                    <a:gd name="connsiteX12" fmla="*/ 269015 w 303921"/>
                    <a:gd name="connsiteY12" fmla="*/ 449705 h 744511"/>
                    <a:gd name="connsiteX13" fmla="*/ 254025 w 303921"/>
                    <a:gd name="connsiteY13" fmla="*/ 494675 h 744511"/>
                    <a:gd name="connsiteX14" fmla="*/ 194065 w 303921"/>
                    <a:gd name="connsiteY14" fmla="*/ 509665 h 744511"/>
                    <a:gd name="connsiteX15" fmla="*/ 179074 w 303921"/>
                    <a:gd name="connsiteY15" fmla="*/ 554636 h 744511"/>
                    <a:gd name="connsiteX16" fmla="*/ 194065 w 303921"/>
                    <a:gd name="connsiteY16" fmla="*/ 689547 h 744511"/>
                    <a:gd name="connsiteX17" fmla="*/ 164084 w 303921"/>
                    <a:gd name="connsiteY17" fmla="*/ 734518 h 744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03921" h="744511">
                      <a:moveTo>
                        <a:pt x="164084" y="734518"/>
                      </a:moveTo>
                      <a:cubicBezTo>
                        <a:pt x="159087" y="724525"/>
                        <a:pt x="184354" y="700533"/>
                        <a:pt x="164084" y="629587"/>
                      </a:cubicBezTo>
                      <a:cubicBezTo>
                        <a:pt x="159743" y="614394"/>
                        <a:pt x="160267" y="595789"/>
                        <a:pt x="149094" y="584616"/>
                      </a:cubicBezTo>
                      <a:cubicBezTo>
                        <a:pt x="137921" y="573443"/>
                        <a:pt x="118919" y="575174"/>
                        <a:pt x="104124" y="569626"/>
                      </a:cubicBezTo>
                      <a:cubicBezTo>
                        <a:pt x="78929" y="560178"/>
                        <a:pt x="54157" y="549639"/>
                        <a:pt x="29173" y="539646"/>
                      </a:cubicBezTo>
                      <a:cubicBezTo>
                        <a:pt x="0" y="452125"/>
                        <a:pt x="20379" y="536643"/>
                        <a:pt x="29173" y="404734"/>
                      </a:cubicBezTo>
                      <a:cubicBezTo>
                        <a:pt x="37157" y="284974"/>
                        <a:pt x="25200" y="163488"/>
                        <a:pt x="44163" y="44970"/>
                      </a:cubicBezTo>
                      <a:cubicBezTo>
                        <a:pt x="46659" y="29368"/>
                        <a:pt x="75000" y="37046"/>
                        <a:pt x="89133" y="29980"/>
                      </a:cubicBezTo>
                      <a:cubicBezTo>
                        <a:pt x="105247" y="21923"/>
                        <a:pt x="119114" y="9993"/>
                        <a:pt x="134104" y="0"/>
                      </a:cubicBezTo>
                      <a:cubicBezTo>
                        <a:pt x="154091" y="4997"/>
                        <a:pt x="179497" y="422"/>
                        <a:pt x="194065" y="14990"/>
                      </a:cubicBezTo>
                      <a:cubicBezTo>
                        <a:pt x="208633" y="29558"/>
                        <a:pt x="200939" y="56015"/>
                        <a:pt x="209055" y="74951"/>
                      </a:cubicBezTo>
                      <a:cubicBezTo>
                        <a:pt x="216152" y="91510"/>
                        <a:pt x="229042" y="104931"/>
                        <a:pt x="239035" y="119921"/>
                      </a:cubicBezTo>
                      <a:cubicBezTo>
                        <a:pt x="249028" y="229849"/>
                        <a:pt x="303921" y="344988"/>
                        <a:pt x="269015" y="449705"/>
                      </a:cubicBezTo>
                      <a:cubicBezTo>
                        <a:pt x="264018" y="464695"/>
                        <a:pt x="266363" y="484804"/>
                        <a:pt x="254025" y="494675"/>
                      </a:cubicBezTo>
                      <a:cubicBezTo>
                        <a:pt x="237938" y="507545"/>
                        <a:pt x="214052" y="504668"/>
                        <a:pt x="194065" y="509665"/>
                      </a:cubicBezTo>
                      <a:cubicBezTo>
                        <a:pt x="189068" y="524655"/>
                        <a:pt x="179074" y="538835"/>
                        <a:pt x="179074" y="554636"/>
                      </a:cubicBezTo>
                      <a:cubicBezTo>
                        <a:pt x="179074" y="599883"/>
                        <a:pt x="190307" y="644456"/>
                        <a:pt x="194065" y="689547"/>
                      </a:cubicBezTo>
                      <a:cubicBezTo>
                        <a:pt x="195310" y="704486"/>
                        <a:pt x="169081" y="744511"/>
                        <a:pt x="164084" y="734518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" name="Group 60"/>
                <p:cNvGrpSpPr/>
                <p:nvPr/>
              </p:nvGrpSpPr>
              <p:grpSpPr>
                <a:xfrm>
                  <a:off x="671763" y="1600200"/>
                  <a:ext cx="1752600" cy="3243555"/>
                  <a:chOff x="671763" y="1600200"/>
                  <a:chExt cx="1752600" cy="3243555"/>
                </a:xfrm>
              </p:grpSpPr>
              <p:grpSp>
                <p:nvGrpSpPr>
                  <p:cNvPr id="32" name="Group 28"/>
                  <p:cNvGrpSpPr/>
                  <p:nvPr/>
                </p:nvGrpSpPr>
                <p:grpSpPr>
                  <a:xfrm>
                    <a:off x="671763" y="1672761"/>
                    <a:ext cx="1752600" cy="3170994"/>
                    <a:chOff x="1130184" y="1447800"/>
                    <a:chExt cx="1600200" cy="2008535"/>
                  </a:xfrm>
                </p:grpSpPr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rot="5400000">
                      <a:off x="723900" y="1943100"/>
                      <a:ext cx="1676400" cy="6858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rot="16200000" flipH="1">
                      <a:off x="1489213" y="1869205"/>
                      <a:ext cx="1600200" cy="7620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" name="Oval 36"/>
                    <p:cNvSpPr/>
                    <p:nvPr/>
                  </p:nvSpPr>
                  <p:spPr>
                    <a:xfrm>
                      <a:off x="1130184" y="2618135"/>
                      <a:ext cx="1600200" cy="838200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33" name="Picture 32" descr="004.JPE"/>
                  <p:cNvPicPr>
                    <a:picLocks noChangeAspect="1"/>
                  </p:cNvPicPr>
                  <p:nvPr/>
                </p:nvPicPr>
                <p:blipFill>
                  <a:blip r:embed="rId9"/>
                  <a:srcRect l="31050" t="25968" r="61159" b="58285"/>
                  <a:stretch>
                    <a:fillRect/>
                  </a:stretch>
                </p:blipFill>
                <p:spPr>
                  <a:xfrm>
                    <a:off x="1420949" y="3947159"/>
                    <a:ext cx="374593" cy="640080"/>
                  </a:xfrm>
                  <a:prstGeom prst="rect">
                    <a:avLst/>
                  </a:prstGeom>
                </p:spPr>
              </p:pic>
              <p:cxnSp>
                <p:nvCxnSpPr>
                  <p:cNvPr id="34" name="Straight Connector 33"/>
                  <p:cNvCxnSpPr/>
                  <p:nvPr/>
                </p:nvCxnSpPr>
                <p:spPr>
                  <a:xfrm rot="16200000" flipH="1">
                    <a:off x="-51711" y="3175911"/>
                    <a:ext cx="3168992" cy="1757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Group 62"/>
                <p:cNvGrpSpPr/>
                <p:nvPr/>
              </p:nvGrpSpPr>
              <p:grpSpPr>
                <a:xfrm>
                  <a:off x="4038600" y="1672761"/>
                  <a:ext cx="1752600" cy="3127839"/>
                  <a:chOff x="1143000" y="1447800"/>
                  <a:chExt cx="1600200" cy="1981200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 rot="5400000">
                    <a:off x="723900" y="1943100"/>
                    <a:ext cx="1676400" cy="685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16200000" flipH="1">
                    <a:off x="1489213" y="1869205"/>
                    <a:ext cx="1600200" cy="7620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Oval 30"/>
                  <p:cNvSpPr/>
                  <p:nvPr/>
                </p:nvSpPr>
                <p:spPr>
                  <a:xfrm>
                    <a:off x="1143000" y="2590800"/>
                    <a:ext cx="1600200" cy="838200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9" name="Minus 38"/>
              <p:cNvSpPr/>
              <p:nvPr/>
            </p:nvSpPr>
            <p:spPr>
              <a:xfrm rot="21342641">
                <a:off x="5492556" y="1975910"/>
                <a:ext cx="1905000" cy="23595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Minus 39"/>
              <p:cNvSpPr/>
              <p:nvPr/>
            </p:nvSpPr>
            <p:spPr>
              <a:xfrm>
                <a:off x="7086601" y="2057399"/>
                <a:ext cx="1219200" cy="238012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0" name="Picture 49" descr="FreeGreatPicture.com-50193-yet-ripe-guava.jpg"/>
            <p:cNvPicPr>
              <a:picLocks noChangeAspect="1"/>
            </p:cNvPicPr>
            <p:nvPr/>
          </p:nvPicPr>
          <p:blipFill>
            <a:blip r:embed="rId10" cstate="print"/>
            <a:srcRect l="20000" t="24910" r="4167" b="14875"/>
            <a:stretch>
              <a:fillRect/>
            </a:stretch>
          </p:blipFill>
          <p:spPr>
            <a:xfrm>
              <a:off x="7543800" y="2743200"/>
              <a:ext cx="609600" cy="381000"/>
            </a:xfrm>
            <a:prstGeom prst="rect">
              <a:avLst/>
            </a:prstGeom>
          </p:spPr>
        </p:pic>
      </p:grpSp>
      <p:cxnSp>
        <p:nvCxnSpPr>
          <p:cNvPr id="51" name="Straight Connector 50"/>
          <p:cNvCxnSpPr/>
          <p:nvPr/>
        </p:nvCxnSpPr>
        <p:spPr>
          <a:xfrm rot="16200000" flipH="1">
            <a:off x="7125468" y="2507711"/>
            <a:ext cx="1488615" cy="9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"/>
            <p:cNvGrpSpPr/>
            <p:nvPr/>
          </p:nvGrpSpPr>
          <p:grpSpPr>
            <a:xfrm>
              <a:off x="0" y="0"/>
              <a:ext cx="9144000" cy="6858000"/>
              <a:chOff x="0" y="76200"/>
              <a:chExt cx="9144000" cy="6858000"/>
            </a:xfrm>
          </p:grpSpPr>
          <p:sp>
            <p:nvSpPr>
              <p:cNvPr id="31" name="Rectangle 2"/>
              <p:cNvSpPr/>
              <p:nvPr/>
            </p:nvSpPr>
            <p:spPr>
              <a:xfrm>
                <a:off x="0" y="76200"/>
                <a:ext cx="228600" cy="67818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915400" y="76200"/>
                <a:ext cx="228600" cy="67818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5400000">
                <a:off x="4457700" y="-4381500"/>
                <a:ext cx="228600" cy="9144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5400000">
                <a:off x="4457700" y="2247900"/>
                <a:ext cx="228599" cy="9144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Half Frame 34"/>
              <p:cNvSpPr/>
              <p:nvPr/>
            </p:nvSpPr>
            <p:spPr>
              <a:xfrm>
                <a:off x="0" y="76200"/>
                <a:ext cx="609600" cy="609600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f Frame 35"/>
              <p:cNvSpPr/>
              <p:nvPr/>
            </p:nvSpPr>
            <p:spPr>
              <a:xfrm rot="10974808">
                <a:off x="8519302" y="6309501"/>
                <a:ext cx="609600" cy="609600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Half Frame 36"/>
              <p:cNvSpPr/>
              <p:nvPr/>
            </p:nvSpPr>
            <p:spPr>
              <a:xfrm rot="5400000">
                <a:off x="8534400" y="76200"/>
                <a:ext cx="609600" cy="609600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Half Frame 37"/>
              <p:cNvSpPr/>
              <p:nvPr/>
            </p:nvSpPr>
            <p:spPr>
              <a:xfrm rot="16200000">
                <a:off x="0" y="6324600"/>
                <a:ext cx="609600" cy="609600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5-Point Star 3"/>
            <p:cNvSpPr/>
            <p:nvPr/>
          </p:nvSpPr>
          <p:spPr>
            <a:xfrm>
              <a:off x="44196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45720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 rot="16200000">
              <a:off x="8813088" y="33789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 rot="16200000">
              <a:off x="-102313" y="33027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 rot="16200000">
              <a:off x="-102313" y="1626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 rot="16200000">
              <a:off x="-102313" y="4674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 rot="16200000">
              <a:off x="-102313" y="864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 rot="16200000">
              <a:off x="-102313" y="3912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16200000">
              <a:off x="-102313" y="24645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 rot="16200000">
              <a:off x="-102313" y="5436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16200000">
              <a:off x="8813088" y="1626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 rot="16200000">
              <a:off x="8813088" y="9405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 rot="16200000">
              <a:off x="8813088" y="2388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 rot="16200000">
              <a:off x="8813088" y="4369512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 rot="16200000">
              <a:off x="8813088" y="5436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65532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74676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55626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19812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31242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11430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67056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77724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57150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22860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33528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12192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895600" y="609600"/>
            <a:ext cx="3429000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সমাধানঃ    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t="8333" b="25000"/>
          <a:stretch>
            <a:fillRect/>
          </a:stretch>
        </p:blipFill>
        <p:spPr bwMode="auto">
          <a:xfrm>
            <a:off x="381000" y="1981200"/>
            <a:ext cx="822959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FFC000"/>
          </a:solidFill>
        </p:grpSpPr>
        <p:sp>
          <p:nvSpPr>
            <p:cNvPr id="3" name="Rectangle 2"/>
            <p:cNvSpPr/>
            <p:nvPr/>
          </p:nvSpPr>
          <p:spPr>
            <a:xfrm rot="5400000">
              <a:off x="5600700" y="3314700"/>
              <a:ext cx="685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5400000">
              <a:off x="-3314700" y="3314700"/>
              <a:ext cx="6858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609600" cy="6096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8534400" y="6248400"/>
              <a:ext cx="609600" cy="609600"/>
            </a:xfrm>
            <a:prstGeom prst="halfFrame">
              <a:avLst>
                <a:gd name="adj1" fmla="val 35641"/>
                <a:gd name="adj2" fmla="val 333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8534400" y="0"/>
              <a:ext cx="609600" cy="609600"/>
            </a:xfrm>
            <a:prstGeom prst="halfFram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0" y="6248400"/>
              <a:ext cx="609600" cy="609600"/>
            </a:xfrm>
            <a:prstGeom prst="halfFrame">
              <a:avLst>
                <a:gd name="adj1" fmla="val 35641"/>
                <a:gd name="adj2" fmla="val 333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8200" y="152400"/>
            <a:ext cx="3352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আকিকার পরিচয়ঃ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3" descr="F:\My Content\saydur updetet\Picture reja\PICTUR\High\BABY@8.jpg"/>
          <p:cNvPicPr>
            <a:picLocks noChangeAspect="1" noChangeArrowheads="1"/>
          </p:cNvPicPr>
          <p:nvPr/>
        </p:nvPicPr>
        <p:blipFill>
          <a:blip r:embed="rId4"/>
          <a:srcRect l="3509" t="7143" r="5263" b="7143"/>
          <a:stretch>
            <a:fillRect/>
          </a:stretch>
        </p:blipFill>
        <p:spPr bwMode="auto">
          <a:xfrm>
            <a:off x="304800" y="762000"/>
            <a:ext cx="4724400" cy="2667000"/>
          </a:xfrm>
          <a:prstGeom prst="rect">
            <a:avLst/>
          </a:prstGeom>
          <a:noFill/>
        </p:spPr>
      </p:pic>
      <p:pic>
        <p:nvPicPr>
          <p:cNvPr id="1057" name="Picture 33" descr="F:\My Content\saydur updetet\Picture reja\ISLAM\cl00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505201"/>
            <a:ext cx="3352800" cy="3048000"/>
          </a:xfrm>
          <a:prstGeom prst="rect">
            <a:avLst/>
          </a:prstGeom>
          <a:noFill/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505200"/>
            <a:ext cx="5105400" cy="304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Rectangle 49"/>
          <p:cNvSpPr/>
          <p:nvPr/>
        </p:nvSpPr>
        <p:spPr>
          <a:xfrm>
            <a:off x="2971800" y="4667071"/>
            <a:ext cx="68580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     </a:t>
            </a:r>
            <a:endParaRPr lang="en-US" sz="3600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5143500" y="304800"/>
            <a:ext cx="3695700" cy="3124200"/>
            <a:chOff x="5143500" y="304800"/>
            <a:chExt cx="3695700" cy="3124200"/>
          </a:xfrm>
        </p:grpSpPr>
        <p:grpSp>
          <p:nvGrpSpPr>
            <p:cNvPr id="49" name="Group 48"/>
            <p:cNvGrpSpPr/>
            <p:nvPr/>
          </p:nvGrpSpPr>
          <p:grpSpPr>
            <a:xfrm>
              <a:off x="5143500" y="304800"/>
              <a:ext cx="3695700" cy="3124200"/>
              <a:chOff x="5105400" y="381000"/>
              <a:chExt cx="3695700" cy="3124200"/>
            </a:xfrm>
            <a:solidFill>
              <a:srgbClr val="FFFF00"/>
            </a:solidFill>
          </p:grpSpPr>
          <p:pic>
            <p:nvPicPr>
              <p:cNvPr id="1045" name="Picture 21" descr="F:\My Content\saydur updetet\Picture reja\PICTUR\Wallpapers\New Bappy Picture\Days\tue2BLK.gif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124700" y="381000"/>
                <a:ext cx="1676400" cy="640080"/>
              </a:xfrm>
              <a:prstGeom prst="rect">
                <a:avLst/>
              </a:prstGeom>
              <a:grpFill/>
              <a:ln>
                <a:solidFill>
                  <a:srgbClr val="002060"/>
                </a:solidFill>
              </a:ln>
            </p:spPr>
          </p:pic>
          <p:pic>
            <p:nvPicPr>
              <p:cNvPr id="1050" name="Picture 26" descr="F:\My Content\saydur updetet\Picture reja\PICTUR\Wallpapers\New Bappy Picture\Days\sat2BLK.gif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105400" y="381000"/>
                <a:ext cx="1714500" cy="685800"/>
              </a:xfrm>
              <a:prstGeom prst="rect">
                <a:avLst/>
              </a:prstGeom>
              <a:grpFill/>
              <a:ln>
                <a:solidFill>
                  <a:srgbClr val="002060"/>
                </a:solidFill>
              </a:ln>
            </p:spPr>
          </p:pic>
          <p:pic>
            <p:nvPicPr>
              <p:cNvPr id="1051" name="Picture 27" descr="F:\My Content\saydur updetet\Picture reja\PICTUR\Wallpapers\New Bappy Picture\Days\sundayBLK.gif"/>
              <p:cNvPicPr>
                <a:picLocks noChangeAspect="1" noChangeArrowheads="1" noCrop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105400" y="1219200"/>
                <a:ext cx="1714500" cy="685800"/>
              </a:xfrm>
              <a:prstGeom prst="rect">
                <a:avLst/>
              </a:prstGeom>
              <a:grpFill/>
              <a:ln>
                <a:solidFill>
                  <a:srgbClr val="002060"/>
                </a:solidFill>
              </a:ln>
            </p:spPr>
          </p:pic>
          <p:pic>
            <p:nvPicPr>
              <p:cNvPr id="1053" name="Picture 29" descr="F:\My Content\saydur updetet\Picture reja\PICTUR\Wallpapers\New Bappy Picture\Days\wed2BLK.gif"/>
              <p:cNvPicPr>
                <a:picLocks noChangeAspect="1" noChangeArrowheads="1" noCrop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086600" y="1143000"/>
                <a:ext cx="1714500" cy="685800"/>
              </a:xfrm>
              <a:prstGeom prst="rect">
                <a:avLst/>
              </a:prstGeom>
              <a:grpFill/>
              <a:ln>
                <a:solidFill>
                  <a:srgbClr val="002060"/>
                </a:solidFill>
              </a:ln>
            </p:spPr>
          </p:pic>
          <p:pic>
            <p:nvPicPr>
              <p:cNvPr id="1054" name="Picture 30" descr="F:\My Content\saydur updetet\Picture reja\PICTUR\Wallpapers\New Bappy Picture\Days\fri2BLK.gif"/>
              <p:cNvPicPr>
                <a:picLocks noChangeAspect="1" noChangeArrowheads="1" noCrop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143500" y="2819400"/>
                <a:ext cx="1562100" cy="685800"/>
              </a:xfrm>
              <a:prstGeom prst="rect">
                <a:avLst/>
              </a:prstGeom>
              <a:grpFill/>
              <a:ln>
                <a:solidFill>
                  <a:srgbClr val="002060"/>
                </a:solidFill>
              </a:ln>
            </p:spPr>
          </p:pic>
          <p:pic>
            <p:nvPicPr>
              <p:cNvPr id="1055" name="Picture 31" descr="F:\My Content\saydur updetet\Picture reja\PICTUR\Wallpapers\New Bappy Picture\Days\thurs2BLK.gif"/>
              <p:cNvPicPr>
                <a:picLocks noChangeAspect="1" noChangeArrowheads="1" noCrop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086600" y="1981200"/>
                <a:ext cx="1714500" cy="685800"/>
              </a:xfrm>
              <a:prstGeom prst="rect">
                <a:avLst/>
              </a:prstGeom>
              <a:grpFill/>
              <a:ln>
                <a:solidFill>
                  <a:srgbClr val="002060"/>
                </a:solidFill>
              </a:ln>
            </p:spPr>
          </p:pic>
          <p:pic>
            <p:nvPicPr>
              <p:cNvPr id="1056" name="Picture 32" descr="F:\My Content\saydur updetet\Picture reja\PICTUR\Wallpapers\New Bappy Picture\Days\mon2BLK.gif"/>
              <p:cNvPicPr>
                <a:picLocks noChangeAspect="1" noChangeArrowheads="1" noCrop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105400" y="2057400"/>
                <a:ext cx="1714500" cy="685800"/>
              </a:xfrm>
              <a:prstGeom prst="rect">
                <a:avLst/>
              </a:prstGeom>
              <a:grpFill/>
              <a:ln>
                <a:solidFill>
                  <a:srgbClr val="002060"/>
                </a:solidFill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7200900" y="2743201"/>
                <a:ext cx="1600200" cy="707886"/>
              </a:xfrm>
              <a:prstGeom prst="rect">
                <a:avLst/>
              </a:prstGeom>
              <a:grpFill/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4000" b="1" dirty="0" smtClean="0">
                    <a:ln w="1905"/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7</a:t>
                </a:r>
                <a:r>
                  <a:rPr lang="bn-BD" sz="4000" b="1" dirty="0" smtClean="0">
                    <a:ln w="1905"/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 দিনে     </a:t>
                </a:r>
                <a:endParaRPr lang="en-US" sz="4000" b="1" dirty="0"/>
              </a:p>
            </p:txBody>
          </p:sp>
        </p:grpSp>
        <p:sp>
          <p:nvSpPr>
            <p:cNvPr id="51" name="Equal 50"/>
            <p:cNvSpPr/>
            <p:nvPr/>
          </p:nvSpPr>
          <p:spPr>
            <a:xfrm>
              <a:off x="6781800" y="2667000"/>
              <a:ext cx="457200" cy="685800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5257800" y="3733800"/>
            <a:ext cx="3505200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গৃহপালিত হালাল পশু       </a:t>
            </a:r>
            <a:endParaRPr lang="en-US" sz="4000" b="1" dirty="0"/>
          </a:p>
        </p:txBody>
      </p:sp>
    </p:spTree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"/>
            <p:cNvGrpSpPr/>
            <p:nvPr/>
          </p:nvGrpSpPr>
          <p:grpSpPr>
            <a:xfrm>
              <a:off x="0" y="0"/>
              <a:ext cx="9144000" cy="6858000"/>
              <a:chOff x="0" y="76200"/>
              <a:chExt cx="9144000" cy="6858000"/>
            </a:xfrm>
          </p:grpSpPr>
          <p:sp>
            <p:nvSpPr>
              <p:cNvPr id="31" name="Rectangle 2"/>
              <p:cNvSpPr/>
              <p:nvPr/>
            </p:nvSpPr>
            <p:spPr>
              <a:xfrm>
                <a:off x="0" y="76200"/>
                <a:ext cx="228600" cy="6781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915400" y="76200"/>
                <a:ext cx="228600" cy="6781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5400000">
                <a:off x="4457700" y="-4381500"/>
                <a:ext cx="228600" cy="9144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5400000">
                <a:off x="4457700" y="2247900"/>
                <a:ext cx="228599" cy="9144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Half Frame 34"/>
              <p:cNvSpPr/>
              <p:nvPr/>
            </p:nvSpPr>
            <p:spPr>
              <a:xfrm>
                <a:off x="0" y="76200"/>
                <a:ext cx="609600" cy="609600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f Frame 35"/>
              <p:cNvSpPr/>
              <p:nvPr/>
            </p:nvSpPr>
            <p:spPr>
              <a:xfrm rot="10974808">
                <a:off x="8519302" y="6309501"/>
                <a:ext cx="609600" cy="609600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Half Frame 36"/>
              <p:cNvSpPr/>
              <p:nvPr/>
            </p:nvSpPr>
            <p:spPr>
              <a:xfrm rot="5400000">
                <a:off x="8534400" y="76200"/>
                <a:ext cx="609600" cy="609600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Half Frame 37"/>
              <p:cNvSpPr/>
              <p:nvPr/>
            </p:nvSpPr>
            <p:spPr>
              <a:xfrm rot="16200000">
                <a:off x="0" y="6324600"/>
                <a:ext cx="609600" cy="609600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5-Point Star 3"/>
            <p:cNvSpPr/>
            <p:nvPr/>
          </p:nvSpPr>
          <p:spPr>
            <a:xfrm>
              <a:off x="44196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45720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 rot="16200000">
              <a:off x="8813088" y="33789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 rot="16200000">
              <a:off x="-102313" y="33027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 rot="16200000">
              <a:off x="-102313" y="1626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 rot="16200000">
              <a:off x="-102313" y="4674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 rot="16200000">
              <a:off x="-102313" y="864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 rot="16200000">
              <a:off x="-102313" y="3912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16200000">
              <a:off x="-102313" y="24645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 rot="16200000">
              <a:off x="-102313" y="5436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16200000">
              <a:off x="8813088" y="1626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 rot="16200000">
              <a:off x="8813088" y="9405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 rot="16200000">
              <a:off x="8813088" y="2388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 rot="16200000">
              <a:off x="8813088" y="4369512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 rot="16200000">
              <a:off x="8813088" y="5436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65532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74676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55626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19812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31242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11430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67056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77724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57150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22860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33528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12192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895600" y="609600"/>
            <a:ext cx="3429000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সমাধানঃ    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33400" y="2133600"/>
            <a:ext cx="8077200" cy="4114800"/>
            <a:chOff x="1371600" y="2895600"/>
            <a:chExt cx="4800600" cy="114300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/>
            <a:srcRect t="40588" r="63876"/>
            <a:stretch>
              <a:fillRect/>
            </a:stretch>
          </p:blipFill>
          <p:spPr bwMode="auto">
            <a:xfrm>
              <a:off x="1905000" y="3176587"/>
              <a:ext cx="3657600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4"/>
            <a:srcRect l="36124" t="40588" r="16463"/>
            <a:stretch>
              <a:fillRect/>
            </a:stretch>
          </p:blipFill>
          <p:spPr bwMode="auto">
            <a:xfrm>
              <a:off x="1371600" y="3557587"/>
              <a:ext cx="4800600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4"/>
            <a:srcRect l="53011" t="2941" r="5597" b="59412"/>
            <a:stretch>
              <a:fillRect/>
            </a:stretch>
          </p:blipFill>
          <p:spPr bwMode="auto">
            <a:xfrm>
              <a:off x="1447800" y="2895600"/>
              <a:ext cx="419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/>
            <a:srcRect l="94403" t="2941" r="1082" b="50000"/>
            <a:stretch>
              <a:fillRect/>
            </a:stretch>
          </p:blipFill>
          <p:spPr bwMode="auto">
            <a:xfrm>
              <a:off x="1447800" y="3276600"/>
              <a:ext cx="457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Penguins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7500" t="16666" r="10833" b="74445"/>
            <a:stretch>
              <a:fillRect/>
            </a:stretch>
          </p:blipFill>
          <p:spPr>
            <a:xfrm rot="5400000" flipV="1">
              <a:off x="-3086098" y="3314699"/>
              <a:ext cx="6400800" cy="228601"/>
            </a:xfrm>
            <a:prstGeom prst="rect">
              <a:avLst/>
            </a:prstGeom>
          </p:spPr>
        </p:pic>
        <p:pic>
          <p:nvPicPr>
            <p:cNvPr id="4" name="Picture 3" descr="Penguins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7500" t="16666" r="10833" b="74445"/>
            <a:stretch>
              <a:fillRect/>
            </a:stretch>
          </p:blipFill>
          <p:spPr>
            <a:xfrm flipV="1">
              <a:off x="0" y="0"/>
              <a:ext cx="9144000" cy="228600"/>
            </a:xfrm>
            <a:prstGeom prst="rect">
              <a:avLst/>
            </a:prstGeom>
          </p:spPr>
        </p:pic>
        <p:pic>
          <p:nvPicPr>
            <p:cNvPr id="5" name="Picture 4" descr="Penguins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7500" t="16666" r="10833" b="74445"/>
            <a:stretch>
              <a:fillRect/>
            </a:stretch>
          </p:blipFill>
          <p:spPr>
            <a:xfrm>
              <a:off x="0" y="6629400"/>
              <a:ext cx="9144000" cy="228600"/>
            </a:xfrm>
            <a:prstGeom prst="rect">
              <a:avLst/>
            </a:prstGeom>
          </p:spPr>
        </p:pic>
        <p:pic>
          <p:nvPicPr>
            <p:cNvPr id="6" name="Picture 5" descr="Penguins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7500" t="16666" r="10833" b="74445"/>
            <a:stretch>
              <a:fillRect/>
            </a:stretch>
          </p:blipFill>
          <p:spPr>
            <a:xfrm rot="5400000">
              <a:off x="5829299" y="3314699"/>
              <a:ext cx="6400800" cy="228602"/>
            </a:xfrm>
            <a:prstGeom prst="rect">
              <a:avLst/>
            </a:prstGeom>
          </p:spPr>
        </p:pic>
        <p:pic>
          <p:nvPicPr>
            <p:cNvPr id="112" name="Picture 111" descr="Penguins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 l="7500" t="16666" r="10833" b="74445"/>
            <a:stretch>
              <a:fillRect/>
            </a:stretch>
          </p:blipFill>
          <p:spPr>
            <a:xfrm flipV="1">
              <a:off x="0" y="3124200"/>
              <a:ext cx="9144000" cy="76200"/>
            </a:xfrm>
            <a:prstGeom prst="rect">
              <a:avLst/>
            </a:prstGeom>
          </p:spPr>
        </p:pic>
        <p:pic>
          <p:nvPicPr>
            <p:cNvPr id="116" name="Picture 115" descr="Penguins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7500" t="16666" r="10833" b="74445"/>
            <a:stretch>
              <a:fillRect/>
            </a:stretch>
          </p:blipFill>
          <p:spPr>
            <a:xfrm rot="5400000">
              <a:off x="2667000" y="4953000"/>
              <a:ext cx="3733800" cy="76200"/>
            </a:xfrm>
            <a:prstGeom prst="rect">
              <a:avLst/>
            </a:prstGeom>
          </p:spPr>
        </p:pic>
        <p:pic>
          <p:nvPicPr>
            <p:cNvPr id="117" name="Picture 116" descr="Penguins.jp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7500" t="16666" r="10833" b="74445"/>
            <a:stretch>
              <a:fillRect/>
            </a:stretch>
          </p:blipFill>
          <p:spPr>
            <a:xfrm rot="5400000">
              <a:off x="4952999" y="4953000"/>
              <a:ext cx="3733800" cy="7620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304800" y="1600200"/>
            <a:ext cx="2819400" cy="1447800"/>
            <a:chOff x="671764" y="533400"/>
            <a:chExt cx="5119436" cy="4267200"/>
          </a:xfrm>
        </p:grpSpPr>
        <p:sp>
          <p:nvSpPr>
            <p:cNvPr id="73" name="Minus 72"/>
            <p:cNvSpPr/>
            <p:nvPr/>
          </p:nvSpPr>
          <p:spPr>
            <a:xfrm>
              <a:off x="671764" y="1369025"/>
              <a:ext cx="5119436" cy="535975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079579" y="533400"/>
              <a:ext cx="332866" cy="1175404"/>
            </a:xfrm>
            <a:custGeom>
              <a:avLst/>
              <a:gdLst>
                <a:gd name="connsiteX0" fmla="*/ 164084 w 303921"/>
                <a:gd name="connsiteY0" fmla="*/ 734518 h 744511"/>
                <a:gd name="connsiteX1" fmla="*/ 164084 w 303921"/>
                <a:gd name="connsiteY1" fmla="*/ 629587 h 744511"/>
                <a:gd name="connsiteX2" fmla="*/ 149094 w 303921"/>
                <a:gd name="connsiteY2" fmla="*/ 584616 h 744511"/>
                <a:gd name="connsiteX3" fmla="*/ 104124 w 303921"/>
                <a:gd name="connsiteY3" fmla="*/ 569626 h 744511"/>
                <a:gd name="connsiteX4" fmla="*/ 29173 w 303921"/>
                <a:gd name="connsiteY4" fmla="*/ 539646 h 744511"/>
                <a:gd name="connsiteX5" fmla="*/ 29173 w 303921"/>
                <a:gd name="connsiteY5" fmla="*/ 404734 h 744511"/>
                <a:gd name="connsiteX6" fmla="*/ 44163 w 303921"/>
                <a:gd name="connsiteY6" fmla="*/ 44970 h 744511"/>
                <a:gd name="connsiteX7" fmla="*/ 89133 w 303921"/>
                <a:gd name="connsiteY7" fmla="*/ 29980 h 744511"/>
                <a:gd name="connsiteX8" fmla="*/ 134104 w 303921"/>
                <a:gd name="connsiteY8" fmla="*/ 0 h 744511"/>
                <a:gd name="connsiteX9" fmla="*/ 194065 w 303921"/>
                <a:gd name="connsiteY9" fmla="*/ 14990 h 744511"/>
                <a:gd name="connsiteX10" fmla="*/ 209055 w 303921"/>
                <a:gd name="connsiteY10" fmla="*/ 74951 h 744511"/>
                <a:gd name="connsiteX11" fmla="*/ 239035 w 303921"/>
                <a:gd name="connsiteY11" fmla="*/ 119921 h 744511"/>
                <a:gd name="connsiteX12" fmla="*/ 269015 w 303921"/>
                <a:gd name="connsiteY12" fmla="*/ 449705 h 744511"/>
                <a:gd name="connsiteX13" fmla="*/ 254025 w 303921"/>
                <a:gd name="connsiteY13" fmla="*/ 494675 h 744511"/>
                <a:gd name="connsiteX14" fmla="*/ 194065 w 303921"/>
                <a:gd name="connsiteY14" fmla="*/ 509665 h 744511"/>
                <a:gd name="connsiteX15" fmla="*/ 179074 w 303921"/>
                <a:gd name="connsiteY15" fmla="*/ 554636 h 744511"/>
                <a:gd name="connsiteX16" fmla="*/ 194065 w 303921"/>
                <a:gd name="connsiteY16" fmla="*/ 689547 h 744511"/>
                <a:gd name="connsiteX17" fmla="*/ 164084 w 303921"/>
                <a:gd name="connsiteY17" fmla="*/ 734518 h 744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921" h="744511">
                  <a:moveTo>
                    <a:pt x="164084" y="734518"/>
                  </a:moveTo>
                  <a:cubicBezTo>
                    <a:pt x="159087" y="724525"/>
                    <a:pt x="184354" y="700533"/>
                    <a:pt x="164084" y="629587"/>
                  </a:cubicBezTo>
                  <a:cubicBezTo>
                    <a:pt x="159743" y="614394"/>
                    <a:pt x="160267" y="595789"/>
                    <a:pt x="149094" y="584616"/>
                  </a:cubicBezTo>
                  <a:cubicBezTo>
                    <a:pt x="137921" y="573443"/>
                    <a:pt x="118919" y="575174"/>
                    <a:pt x="104124" y="569626"/>
                  </a:cubicBezTo>
                  <a:cubicBezTo>
                    <a:pt x="78929" y="560178"/>
                    <a:pt x="54157" y="549639"/>
                    <a:pt x="29173" y="539646"/>
                  </a:cubicBezTo>
                  <a:cubicBezTo>
                    <a:pt x="0" y="452125"/>
                    <a:pt x="20379" y="536643"/>
                    <a:pt x="29173" y="404734"/>
                  </a:cubicBezTo>
                  <a:cubicBezTo>
                    <a:pt x="37157" y="284974"/>
                    <a:pt x="25200" y="163488"/>
                    <a:pt x="44163" y="44970"/>
                  </a:cubicBezTo>
                  <a:cubicBezTo>
                    <a:pt x="46659" y="29368"/>
                    <a:pt x="75000" y="37046"/>
                    <a:pt x="89133" y="29980"/>
                  </a:cubicBezTo>
                  <a:cubicBezTo>
                    <a:pt x="105247" y="21923"/>
                    <a:pt x="119114" y="9993"/>
                    <a:pt x="134104" y="0"/>
                  </a:cubicBezTo>
                  <a:cubicBezTo>
                    <a:pt x="154091" y="4997"/>
                    <a:pt x="179497" y="422"/>
                    <a:pt x="194065" y="14990"/>
                  </a:cubicBezTo>
                  <a:cubicBezTo>
                    <a:pt x="208633" y="29558"/>
                    <a:pt x="200939" y="56015"/>
                    <a:pt x="209055" y="74951"/>
                  </a:cubicBezTo>
                  <a:cubicBezTo>
                    <a:pt x="216152" y="91510"/>
                    <a:pt x="229042" y="104931"/>
                    <a:pt x="239035" y="119921"/>
                  </a:cubicBezTo>
                  <a:cubicBezTo>
                    <a:pt x="249028" y="229849"/>
                    <a:pt x="303921" y="344988"/>
                    <a:pt x="269015" y="449705"/>
                  </a:cubicBezTo>
                  <a:cubicBezTo>
                    <a:pt x="264018" y="464695"/>
                    <a:pt x="266363" y="484804"/>
                    <a:pt x="254025" y="494675"/>
                  </a:cubicBezTo>
                  <a:cubicBezTo>
                    <a:pt x="237938" y="507545"/>
                    <a:pt x="214052" y="504668"/>
                    <a:pt x="194065" y="509665"/>
                  </a:cubicBezTo>
                  <a:cubicBezTo>
                    <a:pt x="189068" y="524655"/>
                    <a:pt x="179074" y="538835"/>
                    <a:pt x="179074" y="554636"/>
                  </a:cubicBezTo>
                  <a:cubicBezTo>
                    <a:pt x="179074" y="599883"/>
                    <a:pt x="190307" y="644456"/>
                    <a:pt x="194065" y="689547"/>
                  </a:cubicBezTo>
                  <a:cubicBezTo>
                    <a:pt x="195310" y="704486"/>
                    <a:pt x="169081" y="744511"/>
                    <a:pt x="164084" y="734518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60"/>
            <p:cNvGrpSpPr/>
            <p:nvPr/>
          </p:nvGrpSpPr>
          <p:grpSpPr>
            <a:xfrm>
              <a:off x="685800" y="1600200"/>
              <a:ext cx="1752600" cy="3200400"/>
              <a:chOff x="685800" y="1600200"/>
              <a:chExt cx="1752600" cy="3200400"/>
            </a:xfrm>
          </p:grpSpPr>
          <p:grpSp>
            <p:nvGrpSpPr>
              <p:cNvPr id="82" name="Group 28"/>
              <p:cNvGrpSpPr/>
              <p:nvPr/>
            </p:nvGrpSpPr>
            <p:grpSpPr>
              <a:xfrm>
                <a:off x="685800" y="1672761"/>
                <a:ext cx="1752600" cy="3127839"/>
                <a:chOff x="1143000" y="1447800"/>
                <a:chExt cx="1600200" cy="1981200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 rot="5400000">
                  <a:off x="723900" y="1943100"/>
                  <a:ext cx="1676400" cy="685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1489213" y="1869205"/>
                  <a:ext cx="1600200" cy="762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Oval 86"/>
                <p:cNvSpPr/>
                <p:nvPr/>
              </p:nvSpPr>
              <p:spPr>
                <a:xfrm>
                  <a:off x="1143000" y="2590800"/>
                  <a:ext cx="1600200" cy="8382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83" name="Picture 82" descr="004.JPE"/>
              <p:cNvPicPr>
                <a:picLocks noChangeAspect="1"/>
              </p:cNvPicPr>
              <p:nvPr/>
            </p:nvPicPr>
            <p:blipFill>
              <a:blip r:embed="rId5"/>
              <a:srcRect l="20662" t="20719" r="56093" b="58660"/>
              <a:stretch>
                <a:fillRect/>
              </a:stretch>
            </p:blipFill>
            <p:spPr>
              <a:xfrm>
                <a:off x="990600" y="3657600"/>
                <a:ext cx="1219200" cy="914400"/>
              </a:xfrm>
              <a:prstGeom prst="rect">
                <a:avLst/>
              </a:prstGeom>
            </p:spPr>
          </p:pic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-51711" y="3175911"/>
                <a:ext cx="3168992" cy="175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62"/>
            <p:cNvGrpSpPr/>
            <p:nvPr/>
          </p:nvGrpSpPr>
          <p:grpSpPr>
            <a:xfrm>
              <a:off x="4038600" y="1672761"/>
              <a:ext cx="1752600" cy="3127839"/>
              <a:chOff x="1143000" y="1447800"/>
              <a:chExt cx="1600200" cy="19812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rot="5400000">
                <a:off x="723900" y="1943100"/>
                <a:ext cx="1676400" cy="685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1489213" y="1869205"/>
                <a:ext cx="1600200" cy="76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>
                <a:off x="1143000" y="2590800"/>
                <a:ext cx="1600200" cy="8382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7" name="Picture 6" descr="http://www.samakal.net/assets/images/news_images/2013/12/20/untitled-13_27339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733800"/>
              <a:ext cx="12192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8" name="Straight Connector 77"/>
            <p:cNvCxnSpPr/>
            <p:nvPr/>
          </p:nvCxnSpPr>
          <p:spPr>
            <a:xfrm rot="16200000" flipH="1">
              <a:off x="3301089" y="3175911"/>
              <a:ext cx="3168992" cy="175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304800" y="649594"/>
            <a:ext cx="2895600" cy="1103006"/>
            <a:chOff x="609600" y="1140425"/>
            <a:chExt cx="5119436" cy="3431575"/>
          </a:xfrm>
        </p:grpSpPr>
        <p:grpSp>
          <p:nvGrpSpPr>
            <p:cNvPr id="88" name="Group 87"/>
            <p:cNvGrpSpPr/>
            <p:nvPr/>
          </p:nvGrpSpPr>
          <p:grpSpPr>
            <a:xfrm>
              <a:off x="609600" y="1140425"/>
              <a:ext cx="5119436" cy="3431575"/>
              <a:chOff x="671764" y="1369025"/>
              <a:chExt cx="5119436" cy="3431575"/>
            </a:xfrm>
          </p:grpSpPr>
          <p:sp>
            <p:nvSpPr>
              <p:cNvPr id="89" name="Minus 88"/>
              <p:cNvSpPr/>
              <p:nvPr/>
            </p:nvSpPr>
            <p:spPr>
              <a:xfrm>
                <a:off x="671764" y="1369025"/>
                <a:ext cx="5119436" cy="53597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" name="Group 60"/>
              <p:cNvGrpSpPr/>
              <p:nvPr/>
            </p:nvGrpSpPr>
            <p:grpSpPr>
              <a:xfrm>
                <a:off x="685800" y="1600200"/>
                <a:ext cx="1752600" cy="3200400"/>
                <a:chOff x="685800" y="1600200"/>
                <a:chExt cx="1752600" cy="3200400"/>
              </a:xfrm>
            </p:grpSpPr>
            <p:grpSp>
              <p:nvGrpSpPr>
                <p:cNvPr id="96" name="Group 28"/>
                <p:cNvGrpSpPr/>
                <p:nvPr/>
              </p:nvGrpSpPr>
              <p:grpSpPr>
                <a:xfrm>
                  <a:off x="685800" y="1672761"/>
                  <a:ext cx="1752600" cy="3127839"/>
                  <a:chOff x="1143000" y="1447800"/>
                  <a:chExt cx="1600200" cy="1981200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 rot="5400000">
                    <a:off x="723900" y="1943100"/>
                    <a:ext cx="1676400" cy="685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rot="16200000" flipH="1">
                    <a:off x="1489213" y="1869205"/>
                    <a:ext cx="1600200" cy="7620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1" name="Oval 100"/>
                  <p:cNvSpPr/>
                  <p:nvPr/>
                </p:nvSpPr>
                <p:spPr>
                  <a:xfrm>
                    <a:off x="1143000" y="2590800"/>
                    <a:ext cx="1600200" cy="838200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97" name="Picture 96" descr="004.JPE"/>
                <p:cNvPicPr>
                  <a:picLocks noChangeAspect="1"/>
                </p:cNvPicPr>
                <p:nvPr/>
              </p:nvPicPr>
              <p:blipFill>
                <a:blip r:embed="rId5"/>
                <a:srcRect l="20662" t="20719" r="56093" b="58660"/>
                <a:stretch>
                  <a:fillRect/>
                </a:stretch>
              </p:blipFill>
              <p:spPr>
                <a:xfrm>
                  <a:off x="990600" y="3615267"/>
                  <a:ext cx="1219200" cy="914399"/>
                </a:xfrm>
                <a:prstGeom prst="rect">
                  <a:avLst/>
                </a:prstGeom>
              </p:spPr>
            </p:pic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-51711" y="3175911"/>
                  <a:ext cx="3168992" cy="175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62"/>
              <p:cNvGrpSpPr/>
              <p:nvPr/>
            </p:nvGrpSpPr>
            <p:grpSpPr>
              <a:xfrm>
                <a:off x="4038600" y="1672761"/>
                <a:ext cx="1752600" cy="3127839"/>
                <a:chOff x="1143000" y="1447800"/>
                <a:chExt cx="1600200" cy="1981200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rot="5400000">
                  <a:off x="723900" y="1943100"/>
                  <a:ext cx="1676400" cy="685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 flipH="1">
                  <a:off x="1489213" y="1869205"/>
                  <a:ext cx="1600200" cy="762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Oval 94"/>
                <p:cNvSpPr/>
                <p:nvPr/>
              </p:nvSpPr>
              <p:spPr>
                <a:xfrm>
                  <a:off x="1143000" y="2590800"/>
                  <a:ext cx="1600200" cy="8382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03" name="Picture 4" descr=" যত্নে রাখুন প্রিয় গয়না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386667"/>
              <a:ext cx="1066800" cy="9143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5" name="Straight Connector 104"/>
            <p:cNvCxnSpPr/>
            <p:nvPr/>
          </p:nvCxnSpPr>
          <p:spPr>
            <a:xfrm rot="16200000" flipH="1">
              <a:off x="3238925" y="2947311"/>
              <a:ext cx="3168992" cy="175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Picture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685800"/>
            <a:ext cx="18288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0" name="TextBox 109"/>
          <p:cNvSpPr txBox="1"/>
          <p:nvPr/>
        </p:nvSpPr>
        <p:spPr>
          <a:xfrm>
            <a:off x="7086600" y="2507159"/>
            <a:ext cx="16764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গরিব লোক 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Chevron 110"/>
          <p:cNvSpPr/>
          <p:nvPr/>
        </p:nvSpPr>
        <p:spPr>
          <a:xfrm>
            <a:off x="6858000" y="1066800"/>
            <a:ext cx="609600" cy="83820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419600" y="1287959"/>
            <a:ext cx="533400" cy="76944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352800" y="1973759"/>
            <a:ext cx="10668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 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1" name="Picture 6" descr="https://encrypted-tbn2.gstatic.com/images?q=tbn:ANd9GcTw6iXJ8X6bezA1S-UtTRBc9nDAy1WY9vn3psm_Lifh-M7mfzlYtM_ybx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12192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29200"/>
            <a:ext cx="1295400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6" name="Group 125"/>
          <p:cNvGrpSpPr/>
          <p:nvPr/>
        </p:nvGrpSpPr>
        <p:grpSpPr>
          <a:xfrm>
            <a:off x="4648200" y="3276600"/>
            <a:ext cx="2057400" cy="3276600"/>
            <a:chOff x="3048000" y="3276600"/>
            <a:chExt cx="2057400" cy="3276600"/>
          </a:xfrm>
        </p:grpSpPr>
        <p:sp>
          <p:nvSpPr>
            <p:cNvPr id="123" name="Rectangle 122"/>
            <p:cNvSpPr/>
            <p:nvPr/>
          </p:nvSpPr>
          <p:spPr>
            <a:xfrm>
              <a:off x="3048000" y="3276600"/>
              <a:ext cx="2057400" cy="32766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124200" y="3447633"/>
              <a:ext cx="1828800" cy="304698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সন্তানের ইসলামি নাম</a:t>
              </a:r>
            </a:p>
            <a:p>
              <a:endParaRPr lang="bn-BD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BD" sz="1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রচনা ও সম্পাদনা</a:t>
              </a:r>
            </a:p>
            <a:p>
              <a:r>
                <a:rPr lang="bn-BD" sz="1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মাওঃ সাইদ্দুর রহমান</a:t>
              </a:r>
            </a:p>
            <a:p>
              <a:r>
                <a:rPr lang="bn-BD" sz="1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কুস্টিয়াবী                                                      </a:t>
              </a:r>
              <a:endParaRPr lang="en-US" sz="1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5" name="Picture 3" descr="F:\My Content\saydur updetet\Picture reja\PICTUR\High\BABY@8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124200" y="3962400"/>
              <a:ext cx="1752600" cy="1524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7" name="Picture 2" descr="http://4.bp.blogspot.com/_OUrl4_TEldw/S7DK1nKrYpI/AAAAAAAAAKI/4YsYp4vvcnM/s1600/Hajj-Muslim-pilgrimage.jpg"/>
          <p:cNvPicPr>
            <a:picLocks noChangeAspect="1" noChangeArrowheads="1"/>
          </p:cNvPicPr>
          <p:nvPr/>
        </p:nvPicPr>
        <p:blipFill>
          <a:blip r:embed="rId12"/>
          <a:srcRect t="51351" r="32258"/>
          <a:stretch>
            <a:fillRect/>
          </a:stretch>
        </p:blipFill>
        <p:spPr bwMode="auto">
          <a:xfrm>
            <a:off x="6858000" y="3276600"/>
            <a:ext cx="1999755" cy="3276600"/>
          </a:xfrm>
          <a:prstGeom prst="rect">
            <a:avLst/>
          </a:prstGeom>
          <a:noFill/>
        </p:spPr>
      </p:pic>
      <p:pic>
        <p:nvPicPr>
          <p:cNvPr id="130" name="Picture 14" descr="http://prothom-aloblog.com/img/uploads/2ed328d290695c6ab6438bc8c3bbe47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29200"/>
            <a:ext cx="1371600" cy="1574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8" descr="মহিষ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29200"/>
            <a:ext cx="12192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2" descr="http://www.comillarkagoj.com/admin/photo/1337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16764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0" descr="http://www.amarblog.com/uploads_user/3000/8747/sheep%20haider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10668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Oval 136"/>
          <p:cNvSpPr/>
          <p:nvPr/>
        </p:nvSpPr>
        <p:spPr>
          <a:xfrm>
            <a:off x="304800" y="3276600"/>
            <a:ext cx="4572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</a:rPr>
              <a:t>২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4800600" y="3200400"/>
            <a:ext cx="4572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6858000" y="3276600"/>
            <a:ext cx="3810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৪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4" name="Content Placeholder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64" t="51163" r="5357" b="6977"/>
          <a:stretch>
            <a:fillRect/>
          </a:stretch>
        </p:blipFill>
        <p:spPr>
          <a:xfrm rot="5400000">
            <a:off x="5219700" y="1028700"/>
            <a:ext cx="1905000" cy="1219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5" name="Equal 64"/>
          <p:cNvSpPr/>
          <p:nvPr/>
        </p:nvSpPr>
        <p:spPr>
          <a:xfrm>
            <a:off x="5029200" y="1371600"/>
            <a:ext cx="457200" cy="6858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1" y="877669"/>
            <a:ext cx="76199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52800" y="877669"/>
            <a:ext cx="7620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71600" y="2057400"/>
            <a:ext cx="761999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18"/>
          <a:srcRect r="5263" b="4761"/>
          <a:stretch>
            <a:fillRect/>
          </a:stretch>
        </p:blipFill>
        <p:spPr bwMode="auto">
          <a:xfrm>
            <a:off x="533400" y="2286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Box 69"/>
          <p:cNvSpPr txBox="1"/>
          <p:nvPr/>
        </p:nvSpPr>
        <p:spPr>
          <a:xfrm>
            <a:off x="5562600" y="2430959"/>
            <a:ext cx="1066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 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1666682" y="381000"/>
            <a:ext cx="188272" cy="377808"/>
          </a:xfrm>
          <a:custGeom>
            <a:avLst/>
            <a:gdLst>
              <a:gd name="connsiteX0" fmla="*/ 164084 w 303921"/>
              <a:gd name="connsiteY0" fmla="*/ 734518 h 744511"/>
              <a:gd name="connsiteX1" fmla="*/ 164084 w 303921"/>
              <a:gd name="connsiteY1" fmla="*/ 629587 h 744511"/>
              <a:gd name="connsiteX2" fmla="*/ 149094 w 303921"/>
              <a:gd name="connsiteY2" fmla="*/ 584616 h 744511"/>
              <a:gd name="connsiteX3" fmla="*/ 104124 w 303921"/>
              <a:gd name="connsiteY3" fmla="*/ 569626 h 744511"/>
              <a:gd name="connsiteX4" fmla="*/ 29173 w 303921"/>
              <a:gd name="connsiteY4" fmla="*/ 539646 h 744511"/>
              <a:gd name="connsiteX5" fmla="*/ 29173 w 303921"/>
              <a:gd name="connsiteY5" fmla="*/ 404734 h 744511"/>
              <a:gd name="connsiteX6" fmla="*/ 44163 w 303921"/>
              <a:gd name="connsiteY6" fmla="*/ 44970 h 744511"/>
              <a:gd name="connsiteX7" fmla="*/ 89133 w 303921"/>
              <a:gd name="connsiteY7" fmla="*/ 29980 h 744511"/>
              <a:gd name="connsiteX8" fmla="*/ 134104 w 303921"/>
              <a:gd name="connsiteY8" fmla="*/ 0 h 744511"/>
              <a:gd name="connsiteX9" fmla="*/ 194065 w 303921"/>
              <a:gd name="connsiteY9" fmla="*/ 14990 h 744511"/>
              <a:gd name="connsiteX10" fmla="*/ 209055 w 303921"/>
              <a:gd name="connsiteY10" fmla="*/ 74951 h 744511"/>
              <a:gd name="connsiteX11" fmla="*/ 239035 w 303921"/>
              <a:gd name="connsiteY11" fmla="*/ 119921 h 744511"/>
              <a:gd name="connsiteX12" fmla="*/ 269015 w 303921"/>
              <a:gd name="connsiteY12" fmla="*/ 449705 h 744511"/>
              <a:gd name="connsiteX13" fmla="*/ 254025 w 303921"/>
              <a:gd name="connsiteY13" fmla="*/ 494675 h 744511"/>
              <a:gd name="connsiteX14" fmla="*/ 194065 w 303921"/>
              <a:gd name="connsiteY14" fmla="*/ 509665 h 744511"/>
              <a:gd name="connsiteX15" fmla="*/ 179074 w 303921"/>
              <a:gd name="connsiteY15" fmla="*/ 554636 h 744511"/>
              <a:gd name="connsiteX16" fmla="*/ 194065 w 303921"/>
              <a:gd name="connsiteY16" fmla="*/ 689547 h 744511"/>
              <a:gd name="connsiteX17" fmla="*/ 164084 w 303921"/>
              <a:gd name="connsiteY17" fmla="*/ 734518 h 74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3921" h="744511">
                <a:moveTo>
                  <a:pt x="164084" y="734518"/>
                </a:moveTo>
                <a:cubicBezTo>
                  <a:pt x="159087" y="724525"/>
                  <a:pt x="184354" y="700533"/>
                  <a:pt x="164084" y="629587"/>
                </a:cubicBezTo>
                <a:cubicBezTo>
                  <a:pt x="159743" y="614394"/>
                  <a:pt x="160267" y="595789"/>
                  <a:pt x="149094" y="584616"/>
                </a:cubicBezTo>
                <a:cubicBezTo>
                  <a:pt x="137921" y="573443"/>
                  <a:pt x="118919" y="575174"/>
                  <a:pt x="104124" y="569626"/>
                </a:cubicBezTo>
                <a:cubicBezTo>
                  <a:pt x="78929" y="560178"/>
                  <a:pt x="54157" y="549639"/>
                  <a:pt x="29173" y="539646"/>
                </a:cubicBezTo>
                <a:cubicBezTo>
                  <a:pt x="0" y="452125"/>
                  <a:pt x="20379" y="536643"/>
                  <a:pt x="29173" y="404734"/>
                </a:cubicBezTo>
                <a:cubicBezTo>
                  <a:pt x="37157" y="284974"/>
                  <a:pt x="25200" y="163488"/>
                  <a:pt x="44163" y="44970"/>
                </a:cubicBezTo>
                <a:cubicBezTo>
                  <a:pt x="46659" y="29368"/>
                  <a:pt x="75000" y="37046"/>
                  <a:pt x="89133" y="29980"/>
                </a:cubicBezTo>
                <a:cubicBezTo>
                  <a:pt x="105247" y="21923"/>
                  <a:pt x="119114" y="9993"/>
                  <a:pt x="134104" y="0"/>
                </a:cubicBezTo>
                <a:cubicBezTo>
                  <a:pt x="154091" y="4997"/>
                  <a:pt x="179497" y="422"/>
                  <a:pt x="194065" y="14990"/>
                </a:cubicBezTo>
                <a:cubicBezTo>
                  <a:pt x="208633" y="29558"/>
                  <a:pt x="200939" y="56015"/>
                  <a:pt x="209055" y="74951"/>
                </a:cubicBezTo>
                <a:cubicBezTo>
                  <a:pt x="216152" y="91510"/>
                  <a:pt x="229042" y="104931"/>
                  <a:pt x="239035" y="119921"/>
                </a:cubicBezTo>
                <a:cubicBezTo>
                  <a:pt x="249028" y="229849"/>
                  <a:pt x="303921" y="344988"/>
                  <a:pt x="269015" y="449705"/>
                </a:cubicBezTo>
                <a:cubicBezTo>
                  <a:pt x="264018" y="464695"/>
                  <a:pt x="266363" y="484804"/>
                  <a:pt x="254025" y="494675"/>
                </a:cubicBezTo>
                <a:cubicBezTo>
                  <a:pt x="237938" y="507545"/>
                  <a:pt x="214052" y="504668"/>
                  <a:pt x="194065" y="509665"/>
                </a:cubicBezTo>
                <a:cubicBezTo>
                  <a:pt x="189068" y="524655"/>
                  <a:pt x="179074" y="538835"/>
                  <a:pt x="179074" y="554636"/>
                </a:cubicBezTo>
                <a:cubicBezTo>
                  <a:pt x="179074" y="599883"/>
                  <a:pt x="190307" y="644456"/>
                  <a:pt x="194065" y="689547"/>
                </a:cubicBezTo>
                <a:cubicBezTo>
                  <a:pt x="195310" y="704486"/>
                  <a:pt x="169081" y="744511"/>
                  <a:pt x="164084" y="734518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52400" y="152400"/>
            <a:ext cx="4572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</a:rPr>
              <a:t>১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8" descr="Penguins.jpg"/>
            <p:cNvPicPr>
              <a:picLocks noChangeAspect="1"/>
            </p:cNvPicPr>
            <p:nvPr/>
          </p:nvPicPr>
          <p:blipFill>
            <a:blip r:embed="rId4"/>
            <a:srcRect l="7500" t="16666" r="10833" b="74445"/>
            <a:stretch>
              <a:fillRect/>
            </a:stretch>
          </p:blipFill>
          <p:spPr>
            <a:xfrm rot="5400000" flipV="1">
              <a:off x="-3086098" y="3314699"/>
              <a:ext cx="6400800" cy="228601"/>
            </a:xfrm>
            <a:prstGeom prst="rect">
              <a:avLst/>
            </a:prstGeom>
          </p:spPr>
        </p:pic>
        <p:pic>
          <p:nvPicPr>
            <p:cNvPr id="10" name="Picture 9" descr="Penguins.jpg"/>
            <p:cNvPicPr>
              <a:picLocks noChangeAspect="1"/>
            </p:cNvPicPr>
            <p:nvPr/>
          </p:nvPicPr>
          <p:blipFill>
            <a:blip r:embed="rId4"/>
            <a:srcRect l="7500" t="16666" r="10833" b="74445"/>
            <a:stretch>
              <a:fillRect/>
            </a:stretch>
          </p:blipFill>
          <p:spPr>
            <a:xfrm flipV="1">
              <a:off x="0" y="0"/>
              <a:ext cx="9144000" cy="228600"/>
            </a:xfrm>
            <a:prstGeom prst="rect">
              <a:avLst/>
            </a:prstGeom>
          </p:spPr>
        </p:pic>
        <p:pic>
          <p:nvPicPr>
            <p:cNvPr id="11" name="Picture 10" descr="Penguins.jpg"/>
            <p:cNvPicPr>
              <a:picLocks noChangeAspect="1"/>
            </p:cNvPicPr>
            <p:nvPr/>
          </p:nvPicPr>
          <p:blipFill>
            <a:blip r:embed="rId4"/>
            <a:srcRect l="7500" t="16666" r="10833" b="74445"/>
            <a:stretch>
              <a:fillRect/>
            </a:stretch>
          </p:blipFill>
          <p:spPr>
            <a:xfrm>
              <a:off x="0" y="6629400"/>
              <a:ext cx="9144000" cy="228600"/>
            </a:xfrm>
            <a:prstGeom prst="rect">
              <a:avLst/>
            </a:prstGeom>
          </p:spPr>
        </p:pic>
        <p:pic>
          <p:nvPicPr>
            <p:cNvPr id="12" name="Picture 11" descr="Penguins.jpg"/>
            <p:cNvPicPr>
              <a:picLocks noChangeAspect="1"/>
            </p:cNvPicPr>
            <p:nvPr/>
          </p:nvPicPr>
          <p:blipFill>
            <a:blip r:embed="rId4"/>
            <a:srcRect l="7500" t="16666" r="10833" b="74445"/>
            <a:stretch>
              <a:fillRect/>
            </a:stretch>
          </p:blipFill>
          <p:spPr>
            <a:xfrm rot="5400000">
              <a:off x="5829299" y="3314699"/>
              <a:ext cx="6400800" cy="228602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600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 t="-11111"/>
          <a:stretch>
            <a:fillRect/>
          </a:stretch>
        </p:blipFill>
        <p:spPr bwMode="auto">
          <a:xfrm>
            <a:off x="533400" y="2358483"/>
            <a:ext cx="5029200" cy="61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2994156"/>
            <a:ext cx="3733800" cy="66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3581683"/>
            <a:ext cx="8382000" cy="6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4263639"/>
            <a:ext cx="3200401" cy="61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429000" y="533400"/>
            <a:ext cx="228600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সমাধানঃ 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5562600"/>
            <a:ext cx="7543800" cy="584775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আকিকার  </a:t>
            </a:r>
            <a:r>
              <a:rPr lang="bn-BD" sz="3200" b="1" spc="150" dirty="0" smtClean="0">
                <a:ln w="1143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নিয়মাবলি</a:t>
            </a:r>
            <a:r>
              <a:rPr lang="bn-BD" sz="32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লিখ।</a:t>
            </a:r>
            <a:endParaRPr lang="bn-BD" sz="3200" b="1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 rot="5400000">
              <a:off x="5600700" y="3314700"/>
              <a:ext cx="6858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14700" y="3314700"/>
              <a:ext cx="6858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609600" cy="6096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8534400" y="6248400"/>
              <a:ext cx="609600" cy="609600"/>
            </a:xfrm>
            <a:prstGeom prst="halfFrame">
              <a:avLst>
                <a:gd name="adj1" fmla="val 35641"/>
                <a:gd name="adj2" fmla="val 3333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8534400" y="0"/>
              <a:ext cx="609600" cy="6096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0" y="6248400"/>
              <a:ext cx="609600" cy="609600"/>
            </a:xfrm>
            <a:prstGeom prst="halfFrame">
              <a:avLst>
                <a:gd name="adj1" fmla="val 35641"/>
                <a:gd name="adj2" fmla="val 3333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543800" cy="37338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Placeholder 6" descr="cl0092.jpg"/>
          <p:cNvPicPr>
            <a:picLocks noChangeAspect="1"/>
          </p:cNvPicPr>
          <p:nvPr/>
        </p:nvPicPr>
        <p:blipFill>
          <a:blip r:embed="rId5"/>
          <a:srcRect l="29832" t="20000" r="29890" b="20000"/>
          <a:stretch>
            <a:fillRect/>
          </a:stretch>
        </p:blipFill>
        <p:spPr>
          <a:xfrm>
            <a:off x="228600" y="228600"/>
            <a:ext cx="457200" cy="6400800"/>
          </a:xfrm>
          <a:prstGeom prst="rect">
            <a:avLst/>
          </a:prstGeom>
        </p:spPr>
      </p:pic>
      <p:pic>
        <p:nvPicPr>
          <p:cNvPr id="16" name="Picture Placeholder 6" descr="cl0092.jpg"/>
          <p:cNvPicPr>
            <a:picLocks noChangeAspect="1"/>
          </p:cNvPicPr>
          <p:nvPr/>
        </p:nvPicPr>
        <p:blipFill>
          <a:blip r:embed="rId5"/>
          <a:srcRect l="29832" t="20000" r="29890" b="20000"/>
          <a:stretch>
            <a:fillRect/>
          </a:stretch>
        </p:blipFill>
        <p:spPr>
          <a:xfrm>
            <a:off x="8534400" y="228600"/>
            <a:ext cx="381000" cy="6400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0" y="693003"/>
            <a:ext cx="7620000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         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Placeholder 6" descr="cl0092.jpg"/>
          <p:cNvPicPr>
            <a:picLocks noChangeAspect="1"/>
          </p:cNvPicPr>
          <p:nvPr/>
        </p:nvPicPr>
        <p:blipFill>
          <a:blip r:embed="rId5"/>
          <a:srcRect l="29832" t="20000" r="29890" b="20000"/>
          <a:stretch>
            <a:fillRect/>
          </a:stretch>
        </p:blipFill>
        <p:spPr>
          <a:xfrm rot="5400000">
            <a:off x="4419600" y="-3505200"/>
            <a:ext cx="381000" cy="7848600"/>
          </a:xfrm>
          <a:prstGeom prst="rect">
            <a:avLst/>
          </a:prstGeom>
        </p:spPr>
      </p:pic>
      <p:pic>
        <p:nvPicPr>
          <p:cNvPr id="20" name="Picture Placeholder 6" descr="cl0092.jpg"/>
          <p:cNvPicPr>
            <a:picLocks noChangeAspect="1"/>
          </p:cNvPicPr>
          <p:nvPr/>
        </p:nvPicPr>
        <p:blipFill>
          <a:blip r:embed="rId5"/>
          <a:srcRect l="29832" t="20000" r="29890" b="20000"/>
          <a:stretch>
            <a:fillRect/>
          </a:stretch>
        </p:blipFill>
        <p:spPr>
          <a:xfrm rot="5400000">
            <a:off x="4419600" y="2514600"/>
            <a:ext cx="381000" cy="78486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"/>
            <p:cNvGrpSpPr/>
            <p:nvPr/>
          </p:nvGrpSpPr>
          <p:grpSpPr>
            <a:xfrm>
              <a:off x="0" y="0"/>
              <a:ext cx="9144000" cy="6858000"/>
              <a:chOff x="0" y="76200"/>
              <a:chExt cx="9144000" cy="6858000"/>
            </a:xfrm>
          </p:grpSpPr>
          <p:sp>
            <p:nvSpPr>
              <p:cNvPr id="31" name="Rectangle 2"/>
              <p:cNvSpPr/>
              <p:nvPr/>
            </p:nvSpPr>
            <p:spPr>
              <a:xfrm>
                <a:off x="0" y="76200"/>
                <a:ext cx="228600" cy="67818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915400" y="76200"/>
                <a:ext cx="228600" cy="67818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5400000">
                <a:off x="4457700" y="-4381500"/>
                <a:ext cx="228600" cy="9144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5400000">
                <a:off x="4457700" y="2247900"/>
                <a:ext cx="228599" cy="9144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Half Frame 34"/>
              <p:cNvSpPr/>
              <p:nvPr/>
            </p:nvSpPr>
            <p:spPr>
              <a:xfrm>
                <a:off x="0" y="76200"/>
                <a:ext cx="609600" cy="609600"/>
              </a:xfrm>
              <a:prstGeom prst="halfFra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f Frame 35"/>
              <p:cNvSpPr/>
              <p:nvPr/>
            </p:nvSpPr>
            <p:spPr>
              <a:xfrm rot="10974808">
                <a:off x="8519302" y="6309501"/>
                <a:ext cx="609600" cy="609600"/>
              </a:xfrm>
              <a:prstGeom prst="halfFra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Half Frame 36"/>
              <p:cNvSpPr/>
              <p:nvPr/>
            </p:nvSpPr>
            <p:spPr>
              <a:xfrm rot="5400000">
                <a:off x="8534400" y="76200"/>
                <a:ext cx="609600" cy="609600"/>
              </a:xfrm>
              <a:prstGeom prst="halfFra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Half Frame 37"/>
              <p:cNvSpPr/>
              <p:nvPr/>
            </p:nvSpPr>
            <p:spPr>
              <a:xfrm rot="16200000">
                <a:off x="0" y="6324600"/>
                <a:ext cx="609600" cy="609600"/>
              </a:xfrm>
              <a:prstGeom prst="halfFra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5-Point Star 3"/>
            <p:cNvSpPr/>
            <p:nvPr/>
          </p:nvSpPr>
          <p:spPr>
            <a:xfrm>
              <a:off x="44196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45720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 rot="16200000">
              <a:off x="8813088" y="33789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 rot="16200000">
              <a:off x="-102313" y="33027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 rot="16200000">
              <a:off x="-102313" y="1626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 rot="16200000">
              <a:off x="-102313" y="4674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 rot="16200000">
              <a:off x="-102313" y="864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 rot="16200000">
              <a:off x="-102313" y="3912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16200000">
              <a:off x="-102313" y="24645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 rot="16200000">
              <a:off x="-102313" y="5436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16200000">
              <a:off x="8813088" y="1626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 rot="16200000">
              <a:off x="8813088" y="9405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 rot="16200000">
              <a:off x="8813088" y="2388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 rot="16200000">
              <a:off x="8813088" y="4369512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 rot="16200000">
              <a:off x="8813088" y="5436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65532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74676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55626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19812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31242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11430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67056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77724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57150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22860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33528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12192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457200" y="159603"/>
            <a:ext cx="4453463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আকিকার নিয়মাবলিঃ</a:t>
            </a:r>
            <a:endParaRPr lang="en-US" sz="36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2" descr="http://2.bp.blogspot.com/_j3QBW58gcoc/TPENfYZZm3I/AAAAAAAAGsI/t2Qu8GCq9hY/s1600/%25E0%25A6%25A6%25E0%25A7%2581%25E0%25A6%25AE%25E0%25A7%258D%25E0%25A6%25AC%25E0%25A6%25BE_dum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0200" y="2743200"/>
            <a:ext cx="1066800" cy="153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http://www.amarblog.com/uploads_user/3000/8747/sheep%20hai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419600"/>
            <a:ext cx="2438401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s://encrypted-tbn2.gstatic.com/images?q=tbn:ANd9GcTw6iXJ8X6bezA1S-UtTRBc9nDAy1WY9vn3psm_Lifh-M7mfzlYtM_ybx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1066800" cy="1565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s://encrypted-tbn2.gstatic.com/images?q=tbn:ANd9GcTw6iXJ8X6bezA1S-UtTRBc9nDAy1WY9vn3psm_Lifh-M7mfzlYtM_ybx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990600"/>
            <a:ext cx="1143000" cy="1565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2.bp.blogspot.com/_j3QBW58gcoc/TPENfYZZm3I/AAAAAAAAGsI/t2Qu8GCq9hY/s1600/%25E0%25A6%25A6%25E0%25A7%2581%25E0%25A6%25AE%25E0%25A7%258D%25E0%25A6%25AC%25E0%25A6%25BE_dum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10668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2971800" y="1295400"/>
            <a:ext cx="13716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971800" y="5105400"/>
            <a:ext cx="1295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দুম্বা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971800" y="3048000"/>
            <a:ext cx="13716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ভেড়া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5" name="Picture 4" descr="F:\My Content\saydur updetet\Picture reja\PICTUR\Wallpapers\EID CARD\008_MOTHERS_DAY_CARD\016.JPE"/>
          <p:cNvPicPr>
            <a:picLocks noChangeAspect="1" noChangeArrowheads="1"/>
          </p:cNvPicPr>
          <p:nvPr/>
        </p:nvPicPr>
        <p:blipFill>
          <a:blip r:embed="rId7"/>
          <a:srcRect l="29630" t="4958" r="37037" b="3306"/>
          <a:stretch>
            <a:fillRect/>
          </a:stretch>
        </p:blipFill>
        <p:spPr bwMode="auto">
          <a:xfrm>
            <a:off x="5431971" y="762000"/>
            <a:ext cx="3331029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Equal 60"/>
          <p:cNvSpPr/>
          <p:nvPr/>
        </p:nvSpPr>
        <p:spPr>
          <a:xfrm>
            <a:off x="4648200" y="1447800"/>
            <a:ext cx="457200" cy="6858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Equal 61"/>
          <p:cNvSpPr/>
          <p:nvPr/>
        </p:nvSpPr>
        <p:spPr>
          <a:xfrm>
            <a:off x="4572000" y="3200400"/>
            <a:ext cx="457200" cy="6858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Equal 62"/>
          <p:cNvSpPr/>
          <p:nvPr/>
        </p:nvSpPr>
        <p:spPr>
          <a:xfrm>
            <a:off x="4572000" y="5257800"/>
            <a:ext cx="457200" cy="6858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4" name="Picture 4" descr="F:\My Content\saydur updetet\Picture reja\PICTUR\Wallpapers\EID CARD\008_MOTHERS_DAY_CARD\016.JPE"/>
          <p:cNvPicPr>
            <a:picLocks noChangeAspect="1" noChangeArrowheads="1"/>
          </p:cNvPicPr>
          <p:nvPr/>
        </p:nvPicPr>
        <p:blipFill>
          <a:blip r:embed="rId7"/>
          <a:srcRect l="29630" t="4958" r="37037" b="3306"/>
          <a:stretch>
            <a:fillRect/>
          </a:stretch>
        </p:blipFill>
        <p:spPr bwMode="auto">
          <a:xfrm>
            <a:off x="5410200" y="4648200"/>
            <a:ext cx="3331029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Picture 4" descr="F:\My Content\saydur updetet\Picture reja\PICTUR\Wallpapers\EID CARD\008_MOTHERS_DAY_CARD\016.JPE"/>
          <p:cNvPicPr>
            <a:picLocks noChangeAspect="1" noChangeArrowheads="1"/>
          </p:cNvPicPr>
          <p:nvPr/>
        </p:nvPicPr>
        <p:blipFill>
          <a:blip r:embed="rId7"/>
          <a:srcRect l="29630" t="4958" r="37037" b="3306"/>
          <a:stretch>
            <a:fillRect/>
          </a:stretch>
        </p:blipFill>
        <p:spPr bwMode="auto">
          <a:xfrm>
            <a:off x="5410200" y="2667000"/>
            <a:ext cx="3331029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" name="Rounded Rectangle 65"/>
          <p:cNvSpPr/>
          <p:nvPr/>
        </p:nvSpPr>
        <p:spPr>
          <a:xfrm>
            <a:off x="8077200" y="3581400"/>
            <a:ext cx="533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153400" y="5486400"/>
            <a:ext cx="4572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153400" y="1524000"/>
            <a:ext cx="4572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"/>
            <p:cNvGrpSpPr/>
            <p:nvPr/>
          </p:nvGrpSpPr>
          <p:grpSpPr>
            <a:xfrm>
              <a:off x="0" y="0"/>
              <a:ext cx="9144000" cy="6858000"/>
              <a:chOff x="0" y="76200"/>
              <a:chExt cx="9144000" cy="6858000"/>
            </a:xfrm>
          </p:grpSpPr>
          <p:sp>
            <p:nvSpPr>
              <p:cNvPr id="31" name="Rectangle 2"/>
              <p:cNvSpPr/>
              <p:nvPr/>
            </p:nvSpPr>
            <p:spPr>
              <a:xfrm>
                <a:off x="0" y="76200"/>
                <a:ext cx="228600" cy="67818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915400" y="76200"/>
                <a:ext cx="228600" cy="67818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5400000">
                <a:off x="4457700" y="-4381500"/>
                <a:ext cx="228600" cy="9144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5400000">
                <a:off x="4457700" y="2247900"/>
                <a:ext cx="228599" cy="9144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Half Frame 34"/>
              <p:cNvSpPr/>
              <p:nvPr/>
            </p:nvSpPr>
            <p:spPr>
              <a:xfrm>
                <a:off x="0" y="76200"/>
                <a:ext cx="609600" cy="609600"/>
              </a:xfrm>
              <a:prstGeom prst="halfFra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f Frame 35"/>
              <p:cNvSpPr/>
              <p:nvPr/>
            </p:nvSpPr>
            <p:spPr>
              <a:xfrm rot="10974808">
                <a:off x="8519302" y="6309501"/>
                <a:ext cx="609600" cy="609600"/>
              </a:xfrm>
              <a:prstGeom prst="halfFra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Half Frame 36"/>
              <p:cNvSpPr/>
              <p:nvPr/>
            </p:nvSpPr>
            <p:spPr>
              <a:xfrm rot="5400000">
                <a:off x="8534400" y="76200"/>
                <a:ext cx="609600" cy="609600"/>
              </a:xfrm>
              <a:prstGeom prst="halfFra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Half Frame 37"/>
              <p:cNvSpPr/>
              <p:nvPr/>
            </p:nvSpPr>
            <p:spPr>
              <a:xfrm rot="16200000">
                <a:off x="0" y="6324600"/>
                <a:ext cx="609600" cy="609600"/>
              </a:xfrm>
              <a:prstGeom prst="halfFra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5-Point Star 3"/>
            <p:cNvSpPr/>
            <p:nvPr/>
          </p:nvSpPr>
          <p:spPr>
            <a:xfrm>
              <a:off x="44196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45720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 rot="16200000">
              <a:off x="8813088" y="33789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 rot="16200000">
              <a:off x="-102313" y="33027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 rot="16200000">
              <a:off x="-102313" y="1626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 rot="16200000">
              <a:off x="-102313" y="4674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 rot="16200000">
              <a:off x="-102313" y="864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 rot="16200000">
              <a:off x="-102313" y="3912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16200000">
              <a:off x="-102313" y="24645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 rot="16200000">
              <a:off x="-102313" y="5436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16200000">
              <a:off x="8813088" y="1626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 rot="16200000">
              <a:off x="8813088" y="9405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 rot="16200000">
              <a:off x="8813088" y="2388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 rot="16200000">
              <a:off x="8813088" y="4369512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 rot="16200000">
              <a:off x="8813088" y="5436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65532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74676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55626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19812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31242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11430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67056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77724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57150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22860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33528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12192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2785537" y="159603"/>
            <a:ext cx="4453463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আকিকার নিয়মাবলিঃ</a:t>
            </a:r>
            <a:endParaRPr lang="en-US" sz="36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895600" y="1371600"/>
            <a:ext cx="1371600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2" descr="http://2.bp.blogspot.com/_j3QBW58gcoc/TPENfYZZm3I/AAAAAAAAGsI/t2Qu8GCq9hY/s1600/%25E0%25A6%25A6%25E0%25A7%2581%25E0%25A6%25AE%25E0%25A7%258D%25E0%25A6%25AC%25E0%25A6%25BE_dum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2362200" cy="1762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http://www.amarblog.com/uploads_user/3000/8747/sheep%20hai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20"/>
          <a:stretch>
            <a:fillRect/>
          </a:stretch>
        </p:blipFill>
        <p:spPr bwMode="auto">
          <a:xfrm flipH="1">
            <a:off x="381000" y="4495800"/>
            <a:ext cx="2362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s://encrypted-tbn2.gstatic.com/images?q=tbn:ANd9GcTw6iXJ8X6bezA1S-UtTRBc9nDAy1WY9vn3psm_Lifh-M7mfzlYtM_ybx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23622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ounded Rectangle 46"/>
          <p:cNvSpPr/>
          <p:nvPr/>
        </p:nvSpPr>
        <p:spPr>
          <a:xfrm>
            <a:off x="2819400" y="5181600"/>
            <a:ext cx="1295400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দুম্বা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819400" y="3124200"/>
            <a:ext cx="1371600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ভেড়া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2" name="Picture 4" descr="F:\My Content\saydur updetet\Picture reja\PICTUR\Wallpapers\EID CARD\008_MOTHERS_DAY_CARD\016.JPE"/>
          <p:cNvPicPr>
            <a:picLocks noChangeAspect="1" noChangeArrowheads="1"/>
          </p:cNvPicPr>
          <p:nvPr/>
        </p:nvPicPr>
        <p:blipFill>
          <a:blip r:embed="rId7"/>
          <a:srcRect l="55556" t="4878" r="2227" b="4878"/>
          <a:stretch>
            <a:fillRect/>
          </a:stretch>
        </p:blipFill>
        <p:spPr bwMode="auto">
          <a:xfrm flipH="1">
            <a:off x="5486400" y="990600"/>
            <a:ext cx="3254188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Equal 54"/>
          <p:cNvSpPr/>
          <p:nvPr/>
        </p:nvSpPr>
        <p:spPr>
          <a:xfrm>
            <a:off x="4572000" y="1524000"/>
            <a:ext cx="457200" cy="685800"/>
          </a:xfrm>
          <a:prstGeom prst="math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Equal 55"/>
          <p:cNvSpPr/>
          <p:nvPr/>
        </p:nvSpPr>
        <p:spPr>
          <a:xfrm>
            <a:off x="4419600" y="3276600"/>
            <a:ext cx="457200" cy="685800"/>
          </a:xfrm>
          <a:prstGeom prst="math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Equal 57"/>
          <p:cNvSpPr/>
          <p:nvPr/>
        </p:nvSpPr>
        <p:spPr>
          <a:xfrm>
            <a:off x="4343400" y="5334000"/>
            <a:ext cx="457200" cy="685800"/>
          </a:xfrm>
          <a:prstGeom prst="mathEqua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9" name="Picture 4" descr="F:\My Content\saydur updetet\Picture reja\PICTUR\Wallpapers\EID CARD\008_MOTHERS_DAY_CARD\016.JPE"/>
          <p:cNvPicPr>
            <a:picLocks noChangeAspect="1" noChangeArrowheads="1"/>
          </p:cNvPicPr>
          <p:nvPr/>
        </p:nvPicPr>
        <p:blipFill>
          <a:blip r:embed="rId7"/>
          <a:srcRect l="55556" t="4878" r="2227" b="4878"/>
          <a:stretch>
            <a:fillRect/>
          </a:stretch>
        </p:blipFill>
        <p:spPr bwMode="auto">
          <a:xfrm flipH="1">
            <a:off x="5486400" y="4724400"/>
            <a:ext cx="3254188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Picture 4" descr="F:\My Content\saydur updetet\Picture reja\PICTUR\Wallpapers\EID CARD\008_MOTHERS_DAY_CARD\016.JPE"/>
          <p:cNvPicPr>
            <a:picLocks noChangeAspect="1" noChangeArrowheads="1"/>
          </p:cNvPicPr>
          <p:nvPr/>
        </p:nvPicPr>
        <p:blipFill>
          <a:blip r:embed="rId7"/>
          <a:srcRect l="55556" t="4878" r="2227" b="4878"/>
          <a:stretch>
            <a:fillRect/>
          </a:stretch>
        </p:blipFill>
        <p:spPr bwMode="auto">
          <a:xfrm flipH="1">
            <a:off x="5486400" y="2819400"/>
            <a:ext cx="3254188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Rounded Rectangle 60"/>
          <p:cNvSpPr/>
          <p:nvPr/>
        </p:nvSpPr>
        <p:spPr>
          <a:xfrm>
            <a:off x="8305800" y="1676400"/>
            <a:ext cx="4572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305800" y="3429000"/>
            <a:ext cx="4572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8305800" y="5410200"/>
            <a:ext cx="4572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D:\বিনোদন\বই\New folder\files\photo\FB_IMG_1458381748118571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1752600"/>
            <a:ext cx="19812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3429144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আকিকার নিয়মাবলিঃ</a:t>
            </a:r>
            <a:endParaRPr lang="en-US" sz="36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30799" y="3200400"/>
            <a:ext cx="96080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  </a:t>
            </a:r>
            <a:endParaRPr lang="en-US" sz="3200" dirty="0"/>
          </a:p>
        </p:txBody>
      </p:sp>
      <p:pic>
        <p:nvPicPr>
          <p:cNvPr id="18" name="Picture 14" descr="http://prothom-aloblog.com/img/uploads/2ed328d290695c6ab6438bc8c3bbe4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2426277" cy="174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3" y="2667000"/>
            <a:ext cx="2461875" cy="1718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8" descr="মহিষ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3" y="4648200"/>
            <a:ext cx="2524711" cy="1718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23" name="Group 22"/>
          <p:cNvGrpSpPr/>
          <p:nvPr/>
        </p:nvGrpSpPr>
        <p:grpSpPr>
          <a:xfrm>
            <a:off x="-147511" y="-45719"/>
            <a:ext cx="9439675" cy="6979919"/>
            <a:chOff x="-147511" y="-45719"/>
            <a:chExt cx="9439675" cy="6979919"/>
          </a:xfrm>
        </p:grpSpPr>
        <p:pic>
          <p:nvPicPr>
            <p:cNvPr id="24" name="Picture 23" descr="Penguins.jpg"/>
            <p:cNvPicPr>
              <a:picLocks noChangeAspect="1"/>
            </p:cNvPicPr>
            <p:nvPr/>
          </p:nvPicPr>
          <p:blipFill>
            <a:blip r:embed="rId7"/>
            <a:srcRect l="7500" t="16666" r="10833" b="74445"/>
            <a:stretch>
              <a:fillRect/>
            </a:stretch>
          </p:blipFill>
          <p:spPr>
            <a:xfrm rot="5400000">
              <a:off x="-3525613" y="3378102"/>
              <a:ext cx="6903718" cy="147513"/>
            </a:xfrm>
            <a:prstGeom prst="rect">
              <a:avLst/>
            </a:prstGeom>
          </p:spPr>
        </p:pic>
        <p:pic>
          <p:nvPicPr>
            <p:cNvPr id="25" name="Picture 24" descr="Penguins.jpg"/>
            <p:cNvPicPr>
              <a:picLocks noChangeAspect="1"/>
            </p:cNvPicPr>
            <p:nvPr/>
          </p:nvPicPr>
          <p:blipFill>
            <a:blip r:embed="rId7"/>
            <a:srcRect l="7500" t="16666" r="10833" b="74445"/>
            <a:stretch>
              <a:fillRect/>
            </a:stretch>
          </p:blipFill>
          <p:spPr>
            <a:xfrm>
              <a:off x="0" y="-45719"/>
              <a:ext cx="9144000" cy="91437"/>
            </a:xfrm>
            <a:prstGeom prst="rect">
              <a:avLst/>
            </a:prstGeom>
          </p:spPr>
        </p:pic>
        <p:pic>
          <p:nvPicPr>
            <p:cNvPr id="26" name="Picture 25" descr="Penguins.jpg"/>
            <p:cNvPicPr>
              <a:picLocks noChangeAspect="1"/>
            </p:cNvPicPr>
            <p:nvPr/>
          </p:nvPicPr>
          <p:blipFill>
            <a:blip r:embed="rId7"/>
            <a:srcRect l="7500" t="16666" r="10833" b="74445"/>
            <a:stretch>
              <a:fillRect/>
            </a:stretch>
          </p:blipFill>
          <p:spPr>
            <a:xfrm flipV="1">
              <a:off x="0" y="6751317"/>
              <a:ext cx="9144000" cy="152399"/>
            </a:xfrm>
            <a:prstGeom prst="rect">
              <a:avLst/>
            </a:prstGeom>
          </p:spPr>
        </p:pic>
        <p:pic>
          <p:nvPicPr>
            <p:cNvPr id="51" name="Picture 50" descr="Penguins.jpg"/>
            <p:cNvPicPr>
              <a:picLocks noChangeAspect="1"/>
            </p:cNvPicPr>
            <p:nvPr/>
          </p:nvPicPr>
          <p:blipFill>
            <a:blip r:embed="rId7"/>
            <a:srcRect l="7500" t="16666" r="10833" b="74445"/>
            <a:stretch>
              <a:fillRect/>
            </a:stretch>
          </p:blipFill>
          <p:spPr>
            <a:xfrm rot="5400000">
              <a:off x="5750982" y="3393017"/>
              <a:ext cx="6934200" cy="14816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505200" y="685800"/>
            <a:ext cx="4267200" cy="1676400"/>
            <a:chOff x="3581400" y="914400"/>
            <a:chExt cx="4267200" cy="1828800"/>
          </a:xfrm>
        </p:grpSpPr>
        <p:pic>
          <p:nvPicPr>
            <p:cNvPr id="17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35814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41910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48006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54102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60198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66294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2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72390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3" name="Equal 32"/>
          <p:cNvSpPr/>
          <p:nvPr/>
        </p:nvSpPr>
        <p:spPr>
          <a:xfrm>
            <a:off x="2971800" y="1295400"/>
            <a:ext cx="457200" cy="6858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581400" y="2667000"/>
            <a:ext cx="4267200" cy="1676400"/>
            <a:chOff x="3581400" y="914400"/>
            <a:chExt cx="4267200" cy="1828800"/>
          </a:xfrm>
        </p:grpSpPr>
        <p:pic>
          <p:nvPicPr>
            <p:cNvPr id="36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35814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7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41910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48006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54102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60198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66294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2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72390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3" name="Group 42"/>
          <p:cNvGrpSpPr/>
          <p:nvPr/>
        </p:nvGrpSpPr>
        <p:grpSpPr>
          <a:xfrm>
            <a:off x="3505200" y="4648200"/>
            <a:ext cx="4267200" cy="1676400"/>
            <a:chOff x="3581400" y="914400"/>
            <a:chExt cx="4267200" cy="1828800"/>
          </a:xfrm>
        </p:grpSpPr>
        <p:pic>
          <p:nvPicPr>
            <p:cNvPr id="44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35814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5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41910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6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48006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7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54102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8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60198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9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66294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0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55556" t="4878" r="2227" b="4878"/>
            <a:stretch>
              <a:fillRect/>
            </a:stretch>
          </p:blipFill>
          <p:spPr bwMode="auto">
            <a:xfrm flipH="1">
              <a:off x="7239000" y="914400"/>
              <a:ext cx="609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2" name="Equal 51"/>
          <p:cNvSpPr/>
          <p:nvPr/>
        </p:nvSpPr>
        <p:spPr>
          <a:xfrm>
            <a:off x="2895600" y="3200400"/>
            <a:ext cx="457200" cy="6858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Equal 52"/>
          <p:cNvSpPr/>
          <p:nvPr/>
        </p:nvSpPr>
        <p:spPr>
          <a:xfrm>
            <a:off x="2971800" y="5029200"/>
            <a:ext cx="457200" cy="6858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030799" y="5181600"/>
            <a:ext cx="96080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  </a:t>
            </a:r>
            <a:endParaRPr lang="en-US" sz="3200" dirty="0"/>
          </a:p>
        </p:txBody>
      </p:sp>
      <p:sp>
        <p:nvSpPr>
          <p:cNvPr id="55" name="Rectangle 54"/>
          <p:cNvSpPr/>
          <p:nvPr/>
        </p:nvSpPr>
        <p:spPr>
          <a:xfrm>
            <a:off x="7954599" y="1295400"/>
            <a:ext cx="96080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 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722298222"/>
      </p:ext>
    </p:extLst>
  </p:cSld>
  <p:clrMapOvr>
    <a:masterClrMapping/>
  </p:clrMapOvr>
  <p:transition spd="slow"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3429144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আকিকার নিয়মাবলিঃ</a:t>
            </a:r>
            <a:endParaRPr lang="en-US" sz="36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30799" y="3200400"/>
            <a:ext cx="96080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  </a:t>
            </a:r>
            <a:endParaRPr lang="en-US" sz="3200" dirty="0"/>
          </a:p>
        </p:txBody>
      </p:sp>
      <p:pic>
        <p:nvPicPr>
          <p:cNvPr id="18" name="Picture 14" descr="http://prothom-aloblog.com/img/uploads/2ed328d290695c6ab6438bc8c3bbe4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2426277" cy="174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3" y="2667000"/>
            <a:ext cx="2461875" cy="1718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8" descr="মহিষ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3" y="4648200"/>
            <a:ext cx="2524711" cy="1718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2" name="Group 22"/>
          <p:cNvGrpSpPr/>
          <p:nvPr/>
        </p:nvGrpSpPr>
        <p:grpSpPr>
          <a:xfrm>
            <a:off x="-147511" y="-45719"/>
            <a:ext cx="9439675" cy="6979919"/>
            <a:chOff x="-147511" y="-45719"/>
            <a:chExt cx="9439675" cy="6979919"/>
          </a:xfrm>
        </p:grpSpPr>
        <p:pic>
          <p:nvPicPr>
            <p:cNvPr id="24" name="Picture 23" descr="Penguins.jpg"/>
            <p:cNvPicPr>
              <a:picLocks noChangeAspect="1"/>
            </p:cNvPicPr>
            <p:nvPr/>
          </p:nvPicPr>
          <p:blipFill>
            <a:blip r:embed="rId7"/>
            <a:srcRect l="7500" t="16666" r="10833" b="74445"/>
            <a:stretch>
              <a:fillRect/>
            </a:stretch>
          </p:blipFill>
          <p:spPr>
            <a:xfrm rot="5400000">
              <a:off x="-3525613" y="3378102"/>
              <a:ext cx="6903718" cy="147513"/>
            </a:xfrm>
            <a:prstGeom prst="rect">
              <a:avLst/>
            </a:prstGeom>
          </p:spPr>
        </p:pic>
        <p:pic>
          <p:nvPicPr>
            <p:cNvPr id="25" name="Picture 24" descr="Penguins.jpg"/>
            <p:cNvPicPr>
              <a:picLocks noChangeAspect="1"/>
            </p:cNvPicPr>
            <p:nvPr/>
          </p:nvPicPr>
          <p:blipFill>
            <a:blip r:embed="rId7"/>
            <a:srcRect l="7500" t="16666" r="10833" b="74445"/>
            <a:stretch>
              <a:fillRect/>
            </a:stretch>
          </p:blipFill>
          <p:spPr>
            <a:xfrm>
              <a:off x="0" y="-45719"/>
              <a:ext cx="9144000" cy="91437"/>
            </a:xfrm>
            <a:prstGeom prst="rect">
              <a:avLst/>
            </a:prstGeom>
          </p:spPr>
        </p:pic>
        <p:pic>
          <p:nvPicPr>
            <p:cNvPr id="26" name="Picture 25" descr="Penguins.jpg"/>
            <p:cNvPicPr>
              <a:picLocks noChangeAspect="1"/>
            </p:cNvPicPr>
            <p:nvPr/>
          </p:nvPicPr>
          <p:blipFill>
            <a:blip r:embed="rId7"/>
            <a:srcRect l="7500" t="16666" r="10833" b="74445"/>
            <a:stretch>
              <a:fillRect/>
            </a:stretch>
          </p:blipFill>
          <p:spPr>
            <a:xfrm flipV="1">
              <a:off x="0" y="6751317"/>
              <a:ext cx="9144000" cy="152399"/>
            </a:xfrm>
            <a:prstGeom prst="rect">
              <a:avLst/>
            </a:prstGeom>
          </p:spPr>
        </p:pic>
        <p:pic>
          <p:nvPicPr>
            <p:cNvPr id="51" name="Picture 50" descr="Penguins.jpg"/>
            <p:cNvPicPr>
              <a:picLocks noChangeAspect="1"/>
            </p:cNvPicPr>
            <p:nvPr/>
          </p:nvPicPr>
          <p:blipFill>
            <a:blip r:embed="rId7"/>
            <a:srcRect l="7500" t="16666" r="10833" b="74445"/>
            <a:stretch>
              <a:fillRect/>
            </a:stretch>
          </p:blipFill>
          <p:spPr>
            <a:xfrm rot="5400000">
              <a:off x="5750982" y="3393017"/>
              <a:ext cx="6934200" cy="148165"/>
            </a:xfrm>
            <a:prstGeom prst="rect">
              <a:avLst/>
            </a:prstGeom>
          </p:spPr>
        </p:pic>
      </p:grpSp>
      <p:pic>
        <p:nvPicPr>
          <p:cNvPr id="32" name="Picture 4" descr="F:\My Content\saydur updetet\Picture reja\PICTUR\Wallpapers\EID CARD\008_MOTHERS_DAY_CARD\016.JPE"/>
          <p:cNvPicPr>
            <a:picLocks noChangeAspect="1" noChangeArrowheads="1"/>
          </p:cNvPicPr>
          <p:nvPr/>
        </p:nvPicPr>
        <p:blipFill>
          <a:blip r:embed="rId8"/>
          <a:srcRect l="55556" t="4878" r="2227" b="4878"/>
          <a:stretch>
            <a:fillRect/>
          </a:stretch>
        </p:blipFill>
        <p:spPr bwMode="auto">
          <a:xfrm flipH="1">
            <a:off x="7162800" y="685800"/>
            <a:ext cx="6096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Equal 32"/>
          <p:cNvSpPr/>
          <p:nvPr/>
        </p:nvSpPr>
        <p:spPr>
          <a:xfrm>
            <a:off x="2971800" y="1295400"/>
            <a:ext cx="457200" cy="6858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Equal 51"/>
          <p:cNvSpPr/>
          <p:nvPr/>
        </p:nvSpPr>
        <p:spPr>
          <a:xfrm>
            <a:off x="2895600" y="3200400"/>
            <a:ext cx="457200" cy="6858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Equal 52"/>
          <p:cNvSpPr/>
          <p:nvPr/>
        </p:nvSpPr>
        <p:spPr>
          <a:xfrm>
            <a:off x="2971800" y="5029200"/>
            <a:ext cx="457200" cy="6858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030799" y="5181600"/>
            <a:ext cx="96080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  </a:t>
            </a:r>
            <a:endParaRPr lang="en-US" sz="3200" dirty="0"/>
          </a:p>
        </p:txBody>
      </p:sp>
      <p:sp>
        <p:nvSpPr>
          <p:cNvPr id="55" name="Rectangle 54"/>
          <p:cNvSpPr/>
          <p:nvPr/>
        </p:nvSpPr>
        <p:spPr>
          <a:xfrm>
            <a:off x="7954599" y="1295400"/>
            <a:ext cx="96080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  </a:t>
            </a:r>
            <a:endParaRPr lang="en-US" sz="32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3581400" y="685800"/>
            <a:ext cx="2286000" cy="1752600"/>
            <a:chOff x="3581400" y="685800"/>
            <a:chExt cx="2286000" cy="1752600"/>
          </a:xfrm>
        </p:grpSpPr>
        <p:pic>
          <p:nvPicPr>
            <p:cNvPr id="43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29630" t="4958" r="37037" b="3306"/>
            <a:stretch>
              <a:fillRect/>
            </a:stretch>
          </p:blipFill>
          <p:spPr bwMode="auto">
            <a:xfrm>
              <a:off x="3581400" y="685800"/>
              <a:ext cx="762000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6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29630" t="4958" r="37037" b="3306"/>
            <a:stretch>
              <a:fillRect/>
            </a:stretch>
          </p:blipFill>
          <p:spPr bwMode="auto">
            <a:xfrm>
              <a:off x="4343400" y="685800"/>
              <a:ext cx="762000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7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29630" t="4958" r="37037" b="3306"/>
            <a:stretch>
              <a:fillRect/>
            </a:stretch>
          </p:blipFill>
          <p:spPr bwMode="auto">
            <a:xfrm>
              <a:off x="5105400" y="685800"/>
              <a:ext cx="762000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8" name="Rectangle 57"/>
          <p:cNvSpPr/>
          <p:nvPr/>
        </p:nvSpPr>
        <p:spPr>
          <a:xfrm>
            <a:off x="5943600" y="1295400"/>
            <a:ext cx="96080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   </a:t>
            </a:r>
            <a:endParaRPr lang="en-US" sz="32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3429000" y="2667000"/>
            <a:ext cx="2286000" cy="1752600"/>
            <a:chOff x="3581400" y="685800"/>
            <a:chExt cx="2286000" cy="1752600"/>
          </a:xfrm>
        </p:grpSpPr>
        <p:pic>
          <p:nvPicPr>
            <p:cNvPr id="61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29630" t="4958" r="37037" b="3306"/>
            <a:stretch>
              <a:fillRect/>
            </a:stretch>
          </p:blipFill>
          <p:spPr bwMode="auto">
            <a:xfrm>
              <a:off x="3581400" y="685800"/>
              <a:ext cx="762000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2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29630" t="4958" r="37037" b="3306"/>
            <a:stretch>
              <a:fillRect/>
            </a:stretch>
          </p:blipFill>
          <p:spPr bwMode="auto">
            <a:xfrm>
              <a:off x="4343400" y="685800"/>
              <a:ext cx="762000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3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29630" t="4958" r="37037" b="3306"/>
            <a:stretch>
              <a:fillRect/>
            </a:stretch>
          </p:blipFill>
          <p:spPr bwMode="auto">
            <a:xfrm>
              <a:off x="5105400" y="685800"/>
              <a:ext cx="762000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64" name="Group 63"/>
          <p:cNvGrpSpPr/>
          <p:nvPr/>
        </p:nvGrpSpPr>
        <p:grpSpPr>
          <a:xfrm>
            <a:off x="3505200" y="4648200"/>
            <a:ext cx="2286000" cy="1752600"/>
            <a:chOff x="3581400" y="685800"/>
            <a:chExt cx="2286000" cy="1752600"/>
          </a:xfrm>
        </p:grpSpPr>
        <p:pic>
          <p:nvPicPr>
            <p:cNvPr id="65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29630" t="4958" r="37037" b="3306"/>
            <a:stretch>
              <a:fillRect/>
            </a:stretch>
          </p:blipFill>
          <p:spPr bwMode="auto">
            <a:xfrm>
              <a:off x="3581400" y="685800"/>
              <a:ext cx="762000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6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29630" t="4958" r="37037" b="3306"/>
            <a:stretch>
              <a:fillRect/>
            </a:stretch>
          </p:blipFill>
          <p:spPr bwMode="auto">
            <a:xfrm>
              <a:off x="4343400" y="685800"/>
              <a:ext cx="762000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7" name="Picture 4" descr="F:\My Content\saydur updetet\Picture reja\PICTUR\Wallpapers\EID CARD\008_MOTHERS_DAY_CARD\016.JPE"/>
            <p:cNvPicPr>
              <a:picLocks noChangeAspect="1" noChangeArrowheads="1"/>
            </p:cNvPicPr>
            <p:nvPr/>
          </p:nvPicPr>
          <p:blipFill>
            <a:blip r:embed="rId8"/>
            <a:srcRect l="29630" t="4958" r="37037" b="3306"/>
            <a:stretch>
              <a:fillRect/>
            </a:stretch>
          </p:blipFill>
          <p:spPr bwMode="auto">
            <a:xfrm>
              <a:off x="5105400" y="685800"/>
              <a:ext cx="762000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8" name="Rectangle 67"/>
          <p:cNvSpPr/>
          <p:nvPr/>
        </p:nvSpPr>
        <p:spPr>
          <a:xfrm>
            <a:off x="5943600" y="3225225"/>
            <a:ext cx="96080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   </a:t>
            </a:r>
            <a:endParaRPr lang="en-US" sz="3200" dirty="0"/>
          </a:p>
        </p:txBody>
      </p:sp>
      <p:sp>
        <p:nvSpPr>
          <p:cNvPr id="69" name="Rectangle 68"/>
          <p:cNvSpPr/>
          <p:nvPr/>
        </p:nvSpPr>
        <p:spPr>
          <a:xfrm>
            <a:off x="6019800" y="5282625"/>
            <a:ext cx="96080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   </a:t>
            </a:r>
            <a:endParaRPr lang="en-US" sz="3200" dirty="0"/>
          </a:p>
        </p:txBody>
      </p:sp>
      <p:pic>
        <p:nvPicPr>
          <p:cNvPr id="70" name="Picture 4" descr="F:\My Content\saydur updetet\Picture reja\PICTUR\Wallpapers\EID CARD\008_MOTHERS_DAY_CARD\016.JPE"/>
          <p:cNvPicPr>
            <a:picLocks noChangeAspect="1" noChangeArrowheads="1"/>
          </p:cNvPicPr>
          <p:nvPr/>
        </p:nvPicPr>
        <p:blipFill>
          <a:blip r:embed="rId8"/>
          <a:srcRect l="55556" t="4878" r="2227" b="4878"/>
          <a:stretch>
            <a:fillRect/>
          </a:stretch>
        </p:blipFill>
        <p:spPr bwMode="auto">
          <a:xfrm flipH="1">
            <a:off x="7239000" y="2743200"/>
            <a:ext cx="6096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Picture 4" descr="F:\My Content\saydur updetet\Picture reja\PICTUR\Wallpapers\EID CARD\008_MOTHERS_DAY_CARD\016.JPE"/>
          <p:cNvPicPr>
            <a:picLocks noChangeAspect="1" noChangeArrowheads="1"/>
          </p:cNvPicPr>
          <p:nvPr/>
        </p:nvPicPr>
        <p:blipFill>
          <a:blip r:embed="rId8"/>
          <a:srcRect l="55556" t="4878" r="2227" b="4878"/>
          <a:stretch>
            <a:fillRect/>
          </a:stretch>
        </p:blipFill>
        <p:spPr bwMode="auto">
          <a:xfrm flipH="1">
            <a:off x="7239000" y="4724400"/>
            <a:ext cx="6096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22298222"/>
      </p:ext>
    </p:extLst>
  </p:cSld>
  <p:clrMapOvr>
    <a:masterClrMapping/>
  </p:clrMapOvr>
  <p:transition spd="slow"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-76200"/>
            <a:ext cx="556259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197114"/>
            <a:ext cx="5791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আকিকার মাংশ বণ্ঠনের নিয়ম লিখ।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 descr="meat-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257800" y="2057400"/>
            <a:ext cx="2362200" cy="1828800"/>
          </a:xfrm>
          <a:prstGeom prst="ellipse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3" name="Rectangle 12"/>
              <p:cNvSpPr/>
              <p:nvPr/>
            </p:nvSpPr>
            <p:spPr>
              <a:xfrm rot="5400000">
                <a:off x="5600700" y="3314700"/>
                <a:ext cx="6858000" cy="2286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-3314700" y="3314700"/>
                <a:ext cx="6858000" cy="2286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6629400"/>
                <a:ext cx="9144000" cy="2286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2286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Half Frame 16"/>
              <p:cNvSpPr/>
              <p:nvPr/>
            </p:nvSpPr>
            <p:spPr>
              <a:xfrm>
                <a:off x="0" y="0"/>
                <a:ext cx="609600" cy="609600"/>
              </a:xfrm>
              <a:prstGeom prst="halfFram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Half Frame 17"/>
              <p:cNvSpPr/>
              <p:nvPr/>
            </p:nvSpPr>
            <p:spPr>
              <a:xfrm rot="10800000">
                <a:off x="8534400" y="6248400"/>
                <a:ext cx="609600" cy="609600"/>
              </a:xfrm>
              <a:prstGeom prst="halfFrame">
                <a:avLst>
                  <a:gd name="adj1" fmla="val 35641"/>
                  <a:gd name="adj2" fmla="val 33333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Half Frame 18"/>
              <p:cNvSpPr/>
              <p:nvPr/>
            </p:nvSpPr>
            <p:spPr>
              <a:xfrm rot="5400000">
                <a:off x="8534400" y="0"/>
                <a:ext cx="609600" cy="609600"/>
              </a:xfrm>
              <a:prstGeom prst="halfFram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Half Frame 19"/>
              <p:cNvSpPr/>
              <p:nvPr/>
            </p:nvSpPr>
            <p:spPr>
              <a:xfrm rot="16200000">
                <a:off x="0" y="6248400"/>
                <a:ext cx="609600" cy="609600"/>
              </a:xfrm>
              <a:prstGeom prst="halfFrame">
                <a:avLst>
                  <a:gd name="adj1" fmla="val 35641"/>
                  <a:gd name="adj2" fmla="val 33333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0" y="4038600"/>
                <a:ext cx="9144000" cy="2286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110" t="14493" r="28440" b="2898"/>
            <a:stretch>
              <a:fillRect/>
            </a:stretch>
          </p:blipFill>
          <p:spPr>
            <a:xfrm>
              <a:off x="304800" y="4343400"/>
              <a:ext cx="2590800" cy="2286000"/>
            </a:xfrm>
            <a:prstGeom prst="rect">
              <a:avLst/>
            </a:prstGeom>
          </p:spPr>
        </p:pic>
        <p:pic>
          <p:nvPicPr>
            <p:cNvPr id="57" name="Picture 2" descr="F:\My Content\saydur updetet\Picture reja\PICTUR\Wallpapers\EID CARD\007_EID_CARD\029.BMP"/>
            <p:cNvPicPr>
              <a:picLocks noChangeAspect="1" noChangeArrowheads="1"/>
            </p:cNvPicPr>
            <p:nvPr/>
          </p:nvPicPr>
          <p:blipFill>
            <a:blip r:embed="rId6"/>
            <a:srcRect l="30676" t="21282" r="34541"/>
            <a:stretch>
              <a:fillRect/>
            </a:stretch>
          </p:blipFill>
          <p:spPr bwMode="auto">
            <a:xfrm>
              <a:off x="3276600" y="4318000"/>
              <a:ext cx="2633546" cy="2311400"/>
            </a:xfrm>
            <a:prstGeom prst="rect">
              <a:avLst/>
            </a:prstGeom>
            <a:noFill/>
          </p:spPr>
        </p:pic>
        <p:grpSp>
          <p:nvGrpSpPr>
            <p:cNvPr id="58" name="Group 57"/>
            <p:cNvGrpSpPr/>
            <p:nvPr/>
          </p:nvGrpSpPr>
          <p:grpSpPr>
            <a:xfrm>
              <a:off x="6324600" y="4267200"/>
              <a:ext cx="2514600" cy="2362202"/>
              <a:chOff x="5943600" y="3124200"/>
              <a:chExt cx="2286000" cy="1752602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7">
                <a:lum bright="30000" contrast="10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2155" t="4210" r="30115" b="-1315"/>
              <a:stretch/>
            </p:blipFill>
            <p:spPr>
              <a:xfrm flipH="1">
                <a:off x="5943600" y="3124201"/>
                <a:ext cx="914400" cy="175260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60" name="Picture 4" descr="F:\My Content\saydur updetet\picture sayed\p1_New1.jp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858000" y="3124200"/>
                <a:ext cx="1371600" cy="1737360"/>
              </a:xfrm>
              <a:prstGeom prst="rect">
                <a:avLst/>
              </a:prstGeom>
              <a:noFill/>
            </p:spPr>
          </p:pic>
        </p:grpSp>
        <p:sp>
          <p:nvSpPr>
            <p:cNvPr id="62" name="Rectangle 61"/>
            <p:cNvSpPr/>
            <p:nvPr/>
          </p:nvSpPr>
          <p:spPr>
            <a:xfrm>
              <a:off x="2971800" y="4038600"/>
              <a:ext cx="228600" cy="2819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019800" y="4038600"/>
              <a:ext cx="228600" cy="2819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219200" y="1752601"/>
            <a:ext cx="6307010" cy="2285999"/>
            <a:chOff x="1219200" y="1752601"/>
            <a:chExt cx="6307010" cy="2285999"/>
          </a:xfrm>
        </p:grpSpPr>
        <p:grpSp>
          <p:nvGrpSpPr>
            <p:cNvPr id="65" name="Group 64"/>
            <p:cNvGrpSpPr/>
            <p:nvPr/>
          </p:nvGrpSpPr>
          <p:grpSpPr>
            <a:xfrm>
              <a:off x="1219200" y="1905001"/>
              <a:ext cx="2667000" cy="1981200"/>
              <a:chOff x="228600" y="2971800"/>
              <a:chExt cx="2667000" cy="2196335"/>
            </a:xfrm>
          </p:grpSpPr>
          <p:pic>
            <p:nvPicPr>
              <p:cNvPr id="66" name="Picture 65" descr="meat-04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28600" y="3048000"/>
                <a:ext cx="2667000" cy="2057400"/>
              </a:xfrm>
              <a:prstGeom prst="flowChartMagneticDisk">
                <a:avLst/>
              </a:prstGeom>
            </p:spPr>
          </p:pic>
          <p:grpSp>
            <p:nvGrpSpPr>
              <p:cNvPr id="67" name="Group 13"/>
              <p:cNvGrpSpPr/>
              <p:nvPr/>
            </p:nvGrpSpPr>
            <p:grpSpPr>
              <a:xfrm>
                <a:off x="410444" y="2971800"/>
                <a:ext cx="2467566" cy="2196335"/>
                <a:chOff x="194864" y="1528638"/>
                <a:chExt cx="1747466" cy="1380124"/>
              </a:xfrm>
            </p:grpSpPr>
            <p:pic>
              <p:nvPicPr>
                <p:cNvPr id="68" name="Picture 2" descr="কুরবানির মাংস সংরক্ষণের পদ্ধতি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864" y="1720167"/>
                  <a:ext cx="1066800" cy="83029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9" name="Picture 2" descr="কুরবানির মাংস সংরক্ষণের পদ্ধতি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420" y="1837442"/>
                  <a:ext cx="1066800" cy="83029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2" descr="কুরবানির মাংস সংরক্ষণের পদ্ধতি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1" y="1926070"/>
                  <a:ext cx="1066800" cy="83029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2" descr="কুরবানির মাংস সংরক্ষণের পদ্ধতি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2537" y="2078470"/>
                  <a:ext cx="1066800" cy="83029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2" descr="কুরবানির মাংস সংরক্ষণের পদ্ধতি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5530" y="1815932"/>
                  <a:ext cx="1066800" cy="83029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2" descr="কুরবানির মাংস সংরক্ষণের পদ্ধতি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9678" y="1528638"/>
                  <a:ext cx="1066800" cy="83029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2" descr="কুরবানির মাংস সংরক্ষণের পদ্ধতি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1567" y="1687882"/>
                  <a:ext cx="1066800" cy="83029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4" name="Group 73"/>
            <p:cNvGrpSpPr/>
            <p:nvPr/>
          </p:nvGrpSpPr>
          <p:grpSpPr>
            <a:xfrm>
              <a:off x="3200400" y="1752601"/>
              <a:ext cx="2458684" cy="2285999"/>
              <a:chOff x="3124200" y="1524001"/>
              <a:chExt cx="2458684" cy="2666999"/>
            </a:xfrm>
          </p:grpSpPr>
          <p:pic>
            <p:nvPicPr>
              <p:cNvPr id="75" name="Picture 74" descr="meat-04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429000" y="1676400"/>
                <a:ext cx="2057400" cy="2514600"/>
              </a:xfrm>
              <a:prstGeom prst="octagon">
                <a:avLst/>
              </a:prstGeom>
            </p:spPr>
          </p:pic>
          <p:grpSp>
            <p:nvGrpSpPr>
              <p:cNvPr id="76" name="Group 13"/>
              <p:cNvGrpSpPr/>
              <p:nvPr/>
            </p:nvGrpSpPr>
            <p:grpSpPr>
              <a:xfrm>
                <a:off x="3124200" y="1524001"/>
                <a:ext cx="2458684" cy="2477029"/>
                <a:chOff x="-41839" y="1720167"/>
                <a:chExt cx="1741176" cy="1556505"/>
              </a:xfrm>
            </p:grpSpPr>
            <p:pic>
              <p:nvPicPr>
                <p:cNvPr id="77" name="Picture 2" descr="কুরবানির মাংস সংরক্ষণের পদ্ধতি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4864" y="1720167"/>
                  <a:ext cx="1066800" cy="83029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2" descr="কুরবানির মাংস সংরক্ষণের পদ্ধতি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420" y="1837442"/>
                  <a:ext cx="1066800" cy="83029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2" descr="কুরবানির মাংস সংরক্ষণের পদ্ধতি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1" y="1926070"/>
                  <a:ext cx="1066800" cy="83029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0" name="Picture 2" descr="কুরবানির মাংস সংরক্ষণের পদ্ধতি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2537" y="2078470"/>
                  <a:ext cx="1066800" cy="83029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" name="Picture 2" descr="কুরবানির মাংস সংরক্ষণের পদ্ধতি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420" y="2230578"/>
                  <a:ext cx="1066800" cy="83029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2" descr="কুরবানির মাংস সংরক্ষণের পদ্ধতি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087" y="2041932"/>
                  <a:ext cx="1066800" cy="83029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কুরবানির মাংস সংরক্ষণের পদ্ধতি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1839" y="2278793"/>
                  <a:ext cx="1066800" cy="83029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2" descr="কুরবানির মাংস সংরক্ষণের পদ্ধতি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864" y="1887755"/>
                  <a:ext cx="1066800" cy="83029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3" name="Picture 2" descr="কুরবানির মাংস সংরক্ষণের পদ্ধতি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1752" y="2446380"/>
                  <a:ext cx="1066800" cy="830292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3" name="Group 13"/>
            <p:cNvGrpSpPr/>
            <p:nvPr/>
          </p:nvGrpSpPr>
          <p:grpSpPr>
            <a:xfrm>
              <a:off x="2209800" y="1828800"/>
              <a:ext cx="5316410" cy="1988949"/>
              <a:chOff x="-1930538" y="1720167"/>
              <a:chExt cx="3764942" cy="1345947"/>
            </a:xfrm>
          </p:grpSpPr>
          <p:pic>
            <p:nvPicPr>
              <p:cNvPr id="84" name="Picture 2" descr="কুরবানির মাংস সংরক্ষণের পদ্ধতি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864" y="1720167"/>
                <a:ext cx="1066800" cy="83029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2" descr="কুরবানির মাংস সংরক্ষণের পদ্ধতি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420" y="1837442"/>
                <a:ext cx="1066800" cy="83029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2" descr="কুরবানির মাংস সংরক্ষণের পদ্ধতি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1" y="1926070"/>
                <a:ext cx="1066800" cy="83029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2" descr="কুরবানির মাংস সংরক্ষণের পদ্ধতি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537" y="2078470"/>
                <a:ext cx="1066800" cy="83029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2" descr="কুরবানির মাংস সংরক্ষণের পদ্ধতি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420" y="2230578"/>
                <a:ext cx="1066800" cy="83029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 descr="কুরবানির মাংস সংরক্ষণের পদ্ধতি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87" y="2041932"/>
                <a:ext cx="1066800" cy="83029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2" descr="কুরবানির মাংস সংরক্ষণের পদ্ধতি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30538" y="2235822"/>
                <a:ext cx="1066800" cy="83029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কুরবানির মাংস সংরক্ষণের পদ্ধতি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641" y="2081126"/>
                <a:ext cx="1066800" cy="83029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2" descr="কুরবানির মাংস সংরক্ষণের পদ্ধতি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604" y="1926430"/>
                <a:ext cx="1066800" cy="83029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0" name="Oval 49"/>
          <p:cNvSpPr/>
          <p:nvPr/>
        </p:nvSpPr>
        <p:spPr>
          <a:xfrm>
            <a:off x="1066800" y="62484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১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43400" y="62484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২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086600" y="6096000"/>
            <a:ext cx="6858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৩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870462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9144000" cy="6858000"/>
              <a:chOff x="0" y="76200"/>
              <a:chExt cx="9144000" cy="6858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76200"/>
                <a:ext cx="228600" cy="6781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8915400" y="76200"/>
                <a:ext cx="228600" cy="6781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 rot="5400000">
                <a:off x="4457700" y="-4381500"/>
                <a:ext cx="228600" cy="9144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 rot="5400000">
                <a:off x="4457700" y="2247900"/>
                <a:ext cx="228599" cy="9144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Half Frame 6"/>
              <p:cNvSpPr/>
              <p:nvPr/>
            </p:nvSpPr>
            <p:spPr>
              <a:xfrm>
                <a:off x="0" y="76200"/>
                <a:ext cx="609600" cy="609600"/>
              </a:xfrm>
              <a:prstGeom prst="halfFra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Half Frame 7"/>
              <p:cNvSpPr/>
              <p:nvPr/>
            </p:nvSpPr>
            <p:spPr>
              <a:xfrm rot="10974808">
                <a:off x="8519302" y="6309501"/>
                <a:ext cx="609600" cy="609600"/>
              </a:xfrm>
              <a:prstGeom prst="halfFra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Half Frame 8"/>
              <p:cNvSpPr/>
              <p:nvPr/>
            </p:nvSpPr>
            <p:spPr>
              <a:xfrm rot="5400000">
                <a:off x="8534400" y="76200"/>
                <a:ext cx="609600" cy="609600"/>
              </a:xfrm>
              <a:prstGeom prst="halfFra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Half Frame 9"/>
              <p:cNvSpPr/>
              <p:nvPr/>
            </p:nvSpPr>
            <p:spPr>
              <a:xfrm rot="16200000">
                <a:off x="0" y="6324600"/>
                <a:ext cx="609600" cy="609600"/>
              </a:xfrm>
              <a:prstGeom prst="halfFra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5-Point Star 10"/>
            <p:cNvSpPr/>
            <p:nvPr/>
          </p:nvSpPr>
          <p:spPr>
            <a:xfrm>
              <a:off x="44196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45720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 rot="16200000">
              <a:off x="8813088" y="33789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16200000">
              <a:off x="-102313" y="33027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 rot="16200000">
              <a:off x="-102313" y="1626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 rot="16200000">
              <a:off x="-102313" y="4674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 rot="16200000">
              <a:off x="-102313" y="864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 rot="16200000">
              <a:off x="-102313" y="3912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 rot="16200000">
              <a:off x="-102313" y="24645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 rot="16200000">
              <a:off x="-102313" y="5436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 rot="16200000">
              <a:off x="8813088" y="1626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 rot="16200000">
              <a:off x="8813088" y="9405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 rot="16200000">
              <a:off x="8813088" y="2388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 rot="16200000">
              <a:off x="8813088" y="4369512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 rot="16200000">
              <a:off x="8813088" y="5436313"/>
              <a:ext cx="433225" cy="22859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65532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74676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55626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19812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31242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1143000" y="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67056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77724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57150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22860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5-Point Star 35"/>
            <p:cNvSpPr/>
            <p:nvPr/>
          </p:nvSpPr>
          <p:spPr>
            <a:xfrm>
              <a:off x="33528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1219200" y="6629400"/>
              <a:ext cx="457200" cy="2286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20"/>
          <p:cNvGrpSpPr/>
          <p:nvPr/>
        </p:nvGrpSpPr>
        <p:grpSpPr>
          <a:xfrm>
            <a:off x="6629400" y="609598"/>
            <a:ext cx="2209802" cy="2531404"/>
            <a:chOff x="99137" y="1720167"/>
            <a:chExt cx="1600200" cy="1340703"/>
          </a:xfrm>
        </p:grpSpPr>
        <p:pic>
          <p:nvPicPr>
            <p:cNvPr id="43" name="Picture 2" descr="কুরবানির মাংস সংরক্ষণের পদ্ধত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64" y="1720167"/>
              <a:ext cx="1066800" cy="830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কুরবানির মাংস সংরক্ষণের পদ্ধত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20" y="1837442"/>
              <a:ext cx="1066800" cy="830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কুরবানির মাংস সংরক্ষণের পদ্ধত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1" y="1926070"/>
              <a:ext cx="1066800" cy="830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কুরবানির মাংস সংরক্ষণের পদ্ধত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37" y="2078470"/>
              <a:ext cx="1066800" cy="830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কুরবানির মাংস সংরক্ষণের পদ্ধত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20" y="2230578"/>
              <a:ext cx="1066800" cy="830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কুরবানির মাংস সংরক্ষণের পদ্ধত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37" y="2062257"/>
              <a:ext cx="1066800" cy="830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13"/>
          <p:cNvGrpSpPr/>
          <p:nvPr/>
        </p:nvGrpSpPr>
        <p:grpSpPr>
          <a:xfrm>
            <a:off x="3505200" y="1122006"/>
            <a:ext cx="2306284" cy="2535594"/>
            <a:chOff x="66087" y="1720167"/>
            <a:chExt cx="1633250" cy="1340703"/>
          </a:xfrm>
        </p:grpSpPr>
        <p:pic>
          <p:nvPicPr>
            <p:cNvPr id="53" name="Picture 2" descr="কুরবানির মাংস সংরক্ষণের পদ্ধত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64" y="1720167"/>
              <a:ext cx="1066800" cy="830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কুরবানির মাংস সংরক্ষণের পদ্ধত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20" y="1837442"/>
              <a:ext cx="1066800" cy="830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কুরবানির মাংস সংরক্ষণের পদ্ধত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1" y="1926070"/>
              <a:ext cx="1066800" cy="830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কুরবানির মাংস সংরক্ষণের পদ্ধত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37" y="2078470"/>
              <a:ext cx="1066800" cy="830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কুরবানির মাংস সংরক্ষণের পদ্ধত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20" y="2230578"/>
              <a:ext cx="1066800" cy="830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কুরবানির মাংস সংরক্ষণের পদ্ধত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87" y="2041932"/>
              <a:ext cx="1066800" cy="830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6"/>
          <p:cNvGrpSpPr/>
          <p:nvPr/>
        </p:nvGrpSpPr>
        <p:grpSpPr>
          <a:xfrm>
            <a:off x="533400" y="381000"/>
            <a:ext cx="2139498" cy="2531404"/>
            <a:chOff x="99137" y="1720167"/>
            <a:chExt cx="1600200" cy="1340703"/>
          </a:xfrm>
        </p:grpSpPr>
        <p:pic>
          <p:nvPicPr>
            <p:cNvPr id="62" name="Picture 2" descr="কুরবানির মাংস সংরক্ষণের পদ্ধত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64" y="1720167"/>
              <a:ext cx="1066800" cy="830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কুরবানির মাংস সংরক্ষণের পদ্ধত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20" y="1837442"/>
              <a:ext cx="1066800" cy="830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কুরবানির মাংস সংরক্ষণের পদ্ধত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1" y="1926070"/>
              <a:ext cx="1066800" cy="830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কুরবানির মাংস সংরক্ষণের পদ্ধত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37" y="2078470"/>
              <a:ext cx="1066800" cy="830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কুরবানির মাংস সংরক্ষণের পদ্ধত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20" y="2230578"/>
              <a:ext cx="1066800" cy="830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কুরবানির মাংস সংরক্ষণের পদ্ধতি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37" y="2062257"/>
              <a:ext cx="1066800" cy="8302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TextBox 69"/>
          <p:cNvSpPr txBox="1"/>
          <p:nvPr/>
        </p:nvSpPr>
        <p:spPr>
          <a:xfrm>
            <a:off x="304800" y="5791200"/>
            <a:ext cx="2667000" cy="76944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গরিব লোক                                               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F:\My Content\saydur updetet\Picture reja\PICTUR\Wallpapers\EID CARD\007_EID_CARD\029.BMP"/>
          <p:cNvPicPr>
            <a:picLocks noChangeAspect="1" noChangeArrowheads="1"/>
          </p:cNvPicPr>
          <p:nvPr/>
        </p:nvPicPr>
        <p:blipFill>
          <a:blip r:embed="rId4"/>
          <a:srcRect l="30676" t="21282" r="34541"/>
          <a:stretch>
            <a:fillRect/>
          </a:stretch>
        </p:blipFill>
        <p:spPr bwMode="auto">
          <a:xfrm>
            <a:off x="3657600" y="3657600"/>
            <a:ext cx="1371600" cy="2819400"/>
          </a:xfrm>
          <a:prstGeom prst="rect">
            <a:avLst/>
          </a:prstGeom>
          <a:noFill/>
        </p:spPr>
      </p:pic>
      <p:sp>
        <p:nvSpPr>
          <p:cNvPr id="72" name="TextBox 71"/>
          <p:cNvSpPr txBox="1"/>
          <p:nvPr/>
        </p:nvSpPr>
        <p:spPr>
          <a:xfrm>
            <a:off x="5029200" y="3657600"/>
            <a:ext cx="533400" cy="280076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ত্মীয় 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248400" y="3200400"/>
            <a:ext cx="2590800" cy="2514600"/>
            <a:chOff x="5791200" y="3124200"/>
            <a:chExt cx="2590800" cy="1752600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5">
              <a:lum bright="30000" contrast="1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155" t="4210" r="30115" b="-1315"/>
            <a:stretch/>
          </p:blipFill>
          <p:spPr>
            <a:xfrm>
              <a:off x="5791200" y="3124200"/>
              <a:ext cx="1219200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52" name="Picture 4" descr="F:\My Content\saydur updetet\picture sayed\p1_New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10400" y="3124200"/>
              <a:ext cx="1371600" cy="1737360"/>
            </a:xfrm>
            <a:prstGeom prst="rect">
              <a:avLst/>
            </a:prstGeom>
            <a:noFill/>
          </p:spPr>
        </p:pic>
      </p:grpSp>
      <p:sp>
        <p:nvSpPr>
          <p:cNvPr id="77" name="TextBox 76"/>
          <p:cNvSpPr txBox="1"/>
          <p:nvPr/>
        </p:nvSpPr>
        <p:spPr>
          <a:xfrm>
            <a:off x="6248400" y="5783759"/>
            <a:ext cx="2590800" cy="76944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মেয়ে ও বাবা                                                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10" t="14493" r="28440" b="2898"/>
          <a:stretch>
            <a:fillRect/>
          </a:stretch>
        </p:blipFill>
        <p:spPr>
          <a:xfrm>
            <a:off x="304800" y="2895600"/>
            <a:ext cx="2743200" cy="274320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2514600" y="464403"/>
            <a:ext cx="4217821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আকিকার মাংশ ভাগ</a:t>
            </a:r>
            <a:endParaRPr lang="en-US" sz="3600" b="1" u="sng" spc="150" dirty="0" smtClean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28600"/>
            <a:ext cx="28582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1066800"/>
            <a:ext cx="670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আকিকা শব্দের অর্থ কী?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1676400"/>
            <a:ext cx="5800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আকিকা কাকে বলে?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2286000"/>
            <a:ext cx="6258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আকিকা করা কি?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28956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 জন্মের ৭ম দিনে কয়টি কাজ করতে হয়?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" name="Group 1"/>
            <p:cNvGrpSpPr/>
            <p:nvPr/>
          </p:nvGrpSpPr>
          <p:grpSpPr>
            <a:xfrm>
              <a:off x="0" y="0"/>
              <a:ext cx="9144000" cy="6858000"/>
              <a:chOff x="0" y="76200"/>
              <a:chExt cx="9144000" cy="6858000"/>
            </a:xfrm>
          </p:grpSpPr>
          <p:sp>
            <p:nvSpPr>
              <p:cNvPr id="57" name="Rectangle 2"/>
              <p:cNvSpPr/>
              <p:nvPr/>
            </p:nvSpPr>
            <p:spPr>
              <a:xfrm>
                <a:off x="0" y="76200"/>
                <a:ext cx="228600" cy="67818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915400" y="76200"/>
                <a:ext cx="228600" cy="67818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5400000">
                <a:off x="4457700" y="-4381500"/>
                <a:ext cx="228600" cy="9144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5400000">
                <a:off x="4457700" y="2247900"/>
                <a:ext cx="228599" cy="9144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Half Frame 60"/>
              <p:cNvSpPr/>
              <p:nvPr/>
            </p:nvSpPr>
            <p:spPr>
              <a:xfrm>
                <a:off x="0" y="76200"/>
                <a:ext cx="609600" cy="609600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Half Frame 61"/>
              <p:cNvSpPr/>
              <p:nvPr/>
            </p:nvSpPr>
            <p:spPr>
              <a:xfrm rot="10974808">
                <a:off x="8519302" y="6309501"/>
                <a:ext cx="609600" cy="609600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Half Frame 62"/>
              <p:cNvSpPr/>
              <p:nvPr/>
            </p:nvSpPr>
            <p:spPr>
              <a:xfrm rot="5400000">
                <a:off x="8534400" y="76200"/>
                <a:ext cx="609600" cy="609600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Half Frame 63"/>
              <p:cNvSpPr/>
              <p:nvPr/>
            </p:nvSpPr>
            <p:spPr>
              <a:xfrm rot="16200000">
                <a:off x="0" y="6324600"/>
                <a:ext cx="609600" cy="609600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5-Point Star 24"/>
            <p:cNvSpPr/>
            <p:nvPr/>
          </p:nvSpPr>
          <p:spPr>
            <a:xfrm>
              <a:off x="44196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45720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5-Point Star 31"/>
            <p:cNvSpPr/>
            <p:nvPr/>
          </p:nvSpPr>
          <p:spPr>
            <a:xfrm rot="16200000">
              <a:off x="8813088" y="33789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5-Point Star 32"/>
            <p:cNvSpPr/>
            <p:nvPr/>
          </p:nvSpPr>
          <p:spPr>
            <a:xfrm rot="16200000">
              <a:off x="-102313" y="33027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5-Point Star 33"/>
            <p:cNvSpPr/>
            <p:nvPr/>
          </p:nvSpPr>
          <p:spPr>
            <a:xfrm rot="16200000">
              <a:off x="-102313" y="1626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5-Point Star 34"/>
            <p:cNvSpPr/>
            <p:nvPr/>
          </p:nvSpPr>
          <p:spPr>
            <a:xfrm rot="16200000">
              <a:off x="-102313" y="4674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5-Point Star 35"/>
            <p:cNvSpPr/>
            <p:nvPr/>
          </p:nvSpPr>
          <p:spPr>
            <a:xfrm rot="16200000">
              <a:off x="-102313" y="864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5-Point Star 36"/>
            <p:cNvSpPr/>
            <p:nvPr/>
          </p:nvSpPr>
          <p:spPr>
            <a:xfrm rot="16200000">
              <a:off x="-102313" y="3912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5-Point Star 37"/>
            <p:cNvSpPr/>
            <p:nvPr/>
          </p:nvSpPr>
          <p:spPr>
            <a:xfrm rot="16200000">
              <a:off x="-102313" y="24645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5-Point Star 38"/>
            <p:cNvSpPr/>
            <p:nvPr/>
          </p:nvSpPr>
          <p:spPr>
            <a:xfrm rot="16200000">
              <a:off x="-102313" y="5436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5-Point Star 39"/>
            <p:cNvSpPr/>
            <p:nvPr/>
          </p:nvSpPr>
          <p:spPr>
            <a:xfrm rot="16200000">
              <a:off x="8813088" y="1626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5-Point Star 40"/>
            <p:cNvSpPr/>
            <p:nvPr/>
          </p:nvSpPr>
          <p:spPr>
            <a:xfrm rot="16200000">
              <a:off x="8813088" y="9405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5-Point Star 41"/>
            <p:cNvSpPr/>
            <p:nvPr/>
          </p:nvSpPr>
          <p:spPr>
            <a:xfrm rot="16200000">
              <a:off x="8813088" y="2388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5-Point Star 42"/>
            <p:cNvSpPr/>
            <p:nvPr/>
          </p:nvSpPr>
          <p:spPr>
            <a:xfrm rot="16200000">
              <a:off x="8813088" y="4369512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5-Point Star 43"/>
            <p:cNvSpPr/>
            <p:nvPr/>
          </p:nvSpPr>
          <p:spPr>
            <a:xfrm rot="16200000">
              <a:off x="8813088" y="5436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65532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5-Point Star 45"/>
            <p:cNvSpPr/>
            <p:nvPr/>
          </p:nvSpPr>
          <p:spPr>
            <a:xfrm>
              <a:off x="74676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5-Point Star 46"/>
            <p:cNvSpPr/>
            <p:nvPr/>
          </p:nvSpPr>
          <p:spPr>
            <a:xfrm>
              <a:off x="55626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5-Point Star 47"/>
            <p:cNvSpPr/>
            <p:nvPr/>
          </p:nvSpPr>
          <p:spPr>
            <a:xfrm>
              <a:off x="19812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5-Point Star 48"/>
            <p:cNvSpPr/>
            <p:nvPr/>
          </p:nvSpPr>
          <p:spPr>
            <a:xfrm>
              <a:off x="31242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11430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5-Point Star 50"/>
            <p:cNvSpPr/>
            <p:nvPr/>
          </p:nvSpPr>
          <p:spPr>
            <a:xfrm>
              <a:off x="67056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5-Point Star 51"/>
            <p:cNvSpPr/>
            <p:nvPr/>
          </p:nvSpPr>
          <p:spPr>
            <a:xfrm>
              <a:off x="77724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57150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5-Point Star 53"/>
            <p:cNvSpPr/>
            <p:nvPr/>
          </p:nvSpPr>
          <p:spPr>
            <a:xfrm>
              <a:off x="22860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5-Point Star 54"/>
            <p:cNvSpPr/>
            <p:nvPr/>
          </p:nvSpPr>
          <p:spPr>
            <a:xfrm>
              <a:off x="33528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5-Point Star 55"/>
            <p:cNvSpPr/>
            <p:nvPr/>
          </p:nvSpPr>
          <p:spPr>
            <a:xfrm>
              <a:off x="12192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28600" y="35814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আকিকার মাংশ কয় ভাগ করে বণ্ঠণ করতে হয়?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8600" y="41910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আকিকার পশু ও পশুর বয়স কার অনুরুপ?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8600" y="48768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হাবিবকে তার জমজ ১ কন্যা ও ১ ছেলের জন্য   কয়টি ছাগল বা কয়ভাগ  আকিকা করতে হবে 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267033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1" grpId="0"/>
      <p:bldP spid="65" grpId="0"/>
      <p:bldP spid="66" grpId="0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2895600"/>
            <a:ext cx="4800600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4724400"/>
            <a:ext cx="7467600" cy="14465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‘আকিকা করলে সন্তানের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বিপদাপদ দূর হয়’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বিশ্লেষণ কর।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cl012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33400" cy="3429000"/>
            </a:xfrm>
            <a:prstGeom prst="rect">
              <a:avLst/>
            </a:prstGeom>
          </p:spPr>
        </p:pic>
        <p:pic>
          <p:nvPicPr>
            <p:cNvPr id="8" name="Picture 7" descr="cl012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429000"/>
              <a:ext cx="533400" cy="3429000"/>
            </a:xfrm>
            <a:prstGeom prst="rect">
              <a:avLst/>
            </a:prstGeom>
          </p:spPr>
        </p:pic>
        <p:pic>
          <p:nvPicPr>
            <p:cNvPr id="9" name="Picture 8" descr="cl012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0600" y="0"/>
              <a:ext cx="533400" cy="3429000"/>
            </a:xfrm>
            <a:prstGeom prst="rect">
              <a:avLst/>
            </a:prstGeom>
          </p:spPr>
        </p:pic>
        <p:pic>
          <p:nvPicPr>
            <p:cNvPr id="10" name="Picture 9" descr="cl012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0600" y="3429000"/>
              <a:ext cx="533400" cy="3429000"/>
            </a:xfrm>
            <a:prstGeom prst="rect">
              <a:avLst/>
            </a:prstGeom>
          </p:spPr>
        </p:pic>
        <p:pic>
          <p:nvPicPr>
            <p:cNvPr id="11" name="Picture 10" descr="cl012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0"/>
              <a:ext cx="4038600" cy="533400"/>
            </a:xfrm>
            <a:prstGeom prst="rect">
              <a:avLst/>
            </a:prstGeom>
          </p:spPr>
        </p:pic>
        <p:pic>
          <p:nvPicPr>
            <p:cNvPr id="12" name="Picture 11" descr="cl012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0"/>
              <a:ext cx="4038600" cy="533400"/>
            </a:xfrm>
            <a:prstGeom prst="rect">
              <a:avLst/>
            </a:prstGeom>
          </p:spPr>
        </p:pic>
        <p:pic>
          <p:nvPicPr>
            <p:cNvPr id="13" name="Picture 12" descr="cl012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6324600"/>
              <a:ext cx="4038600" cy="533400"/>
            </a:xfrm>
            <a:prstGeom prst="rect">
              <a:avLst/>
            </a:prstGeom>
          </p:spPr>
        </p:pic>
        <p:pic>
          <p:nvPicPr>
            <p:cNvPr id="14" name="Picture 13" descr="cl012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6324600"/>
              <a:ext cx="4038600" cy="5334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84" b="8405"/>
          <a:stretch/>
        </p:blipFill>
        <p:spPr>
          <a:xfrm>
            <a:off x="1143000" y="533400"/>
            <a:ext cx="1905000" cy="378420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09600" y="533400"/>
            <a:ext cx="3048000" cy="411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6862947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 rot="5400000">
              <a:off x="5600700" y="3314700"/>
              <a:ext cx="68580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314700" y="3314700"/>
              <a:ext cx="68580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0" y="0"/>
              <a:ext cx="609600" cy="6096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534400" y="6248400"/>
              <a:ext cx="609600" cy="609600"/>
            </a:xfrm>
            <a:prstGeom prst="halfFrame">
              <a:avLst>
                <a:gd name="adj1" fmla="val 35641"/>
                <a:gd name="adj2" fmla="val 3333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534400" y="0"/>
              <a:ext cx="609600" cy="6096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0" y="6248400"/>
              <a:ext cx="609600" cy="609600"/>
            </a:xfrm>
            <a:prstGeom prst="halfFrame">
              <a:avLst>
                <a:gd name="adj1" fmla="val 35641"/>
                <a:gd name="adj2" fmla="val 3333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1295400"/>
              <a:ext cx="9144000" cy="228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 rot="5400000">
            <a:off x="-838200" y="3276600"/>
            <a:ext cx="4038600" cy="2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5400000">
            <a:off x="5943600" y="3200400"/>
            <a:ext cx="4038600" cy="2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181600"/>
            <a:ext cx="9144000" cy="2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F:\My Content\saydur updetet\Picture reja\PICTUR\Wallpapers\EID CARD\004_FRIENDSHIP_CARD\0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399" y="1524000"/>
            <a:ext cx="6553201" cy="36576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0" y="5334000"/>
            <a:ext cx="86868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9800" y="228600"/>
            <a:ext cx="43434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আল্লাহ হাফেজ     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1524000"/>
            <a:ext cx="838200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53400" y="1524000"/>
            <a:ext cx="6858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My Content\saydur updetet\Photos\مستر ب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666463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14" t="13382" r="8995" b="18740"/>
          <a:stretch/>
        </p:blipFill>
        <p:spPr>
          <a:xfrm>
            <a:off x="43873" y="1173956"/>
            <a:ext cx="2198253" cy="1711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68" t="5456" r="8197" b="5252"/>
          <a:stretch/>
        </p:blipFill>
        <p:spPr>
          <a:xfrm>
            <a:off x="4523508" y="2979841"/>
            <a:ext cx="1981200" cy="1758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45" t="11793" r="8691" b="9467"/>
          <a:stretch/>
        </p:blipFill>
        <p:spPr>
          <a:xfrm>
            <a:off x="4495799" y="1099596"/>
            <a:ext cx="2337042" cy="1700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" y="2978745"/>
            <a:ext cx="2142376" cy="1759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55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1"/>
            <a:ext cx="8610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</a:rPr>
              <a:t> </a:t>
            </a:r>
            <a:r>
              <a:rPr lang="bn-BD" sz="9600" dirty="0" smtClean="0">
                <a:solidFill>
                  <a:srgbClr val="FF0000"/>
                </a:solidFill>
              </a:rPr>
              <a:t> </a:t>
            </a:r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</a:t>
            </a:r>
          </a:p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8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 </a:t>
            </a:r>
            <a:endParaRPr lang="bn-IN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</a:t>
            </a:r>
          </a:p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পাঠঃ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9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ম। 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8/16</a:t>
            </a:r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বারঃ শনিবার।</a:t>
            </a:r>
          </a:p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মিনিট।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 12"/>
            <p:cNvSpPr/>
            <p:nvPr/>
          </p:nvSpPr>
          <p:spPr>
            <a:xfrm rot="5400000">
              <a:off x="5600700" y="3314700"/>
              <a:ext cx="68580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-3314700" y="3314700"/>
              <a:ext cx="68580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629400"/>
              <a:ext cx="91440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0" y="0"/>
              <a:ext cx="609600" cy="609600"/>
            </a:xfrm>
            <a:prstGeom prst="halfFram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534400" y="6248400"/>
              <a:ext cx="609600" cy="609600"/>
            </a:xfrm>
            <a:prstGeom prst="halfFrame">
              <a:avLst>
                <a:gd name="adj1" fmla="val 35641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8534400" y="0"/>
              <a:ext cx="609600" cy="609600"/>
            </a:xfrm>
            <a:prstGeom prst="halfFram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0" y="6248400"/>
              <a:ext cx="609600" cy="609600"/>
            </a:xfrm>
            <a:prstGeom prst="halfFrame">
              <a:avLst>
                <a:gd name="adj1" fmla="val 35641"/>
                <a:gd name="adj2" fmla="val 3333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88833375"/>
      </p:ext>
    </p:extLst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 descr="Chrysanthemum.jpg"/>
            <p:cNvPicPr>
              <a:picLocks noChangeAspect="1"/>
            </p:cNvPicPr>
            <p:nvPr/>
          </p:nvPicPr>
          <p:blipFill>
            <a:blip r:embed="rId4"/>
            <a:srcRect l="4167" t="49121" r="30000" b="34421"/>
            <a:stretch>
              <a:fillRect/>
            </a:stretch>
          </p:blipFill>
          <p:spPr>
            <a:xfrm>
              <a:off x="0" y="0"/>
              <a:ext cx="9144000" cy="228600"/>
            </a:xfrm>
            <a:prstGeom prst="rect">
              <a:avLst/>
            </a:prstGeom>
          </p:spPr>
        </p:pic>
        <p:pic>
          <p:nvPicPr>
            <p:cNvPr id="3" name="Picture 2" descr="Chrysanthemum.jpg"/>
            <p:cNvPicPr>
              <a:picLocks noChangeAspect="1"/>
            </p:cNvPicPr>
            <p:nvPr/>
          </p:nvPicPr>
          <p:blipFill>
            <a:blip r:embed="rId5"/>
            <a:srcRect l="4167" t="49121" r="30000" b="34421"/>
            <a:stretch>
              <a:fillRect/>
            </a:stretch>
          </p:blipFill>
          <p:spPr>
            <a:xfrm rot="5400000">
              <a:off x="5600700" y="3314700"/>
              <a:ext cx="6858000" cy="228600"/>
            </a:xfrm>
            <a:prstGeom prst="rect">
              <a:avLst/>
            </a:prstGeom>
          </p:spPr>
        </p:pic>
        <p:pic>
          <p:nvPicPr>
            <p:cNvPr id="4" name="Picture 3" descr="Chrysanthemum.jpg"/>
            <p:cNvPicPr>
              <a:picLocks noChangeAspect="1"/>
            </p:cNvPicPr>
            <p:nvPr/>
          </p:nvPicPr>
          <p:blipFill>
            <a:blip r:embed="rId6"/>
            <a:srcRect l="4167" t="49121" r="30000" b="34421"/>
            <a:stretch>
              <a:fillRect/>
            </a:stretch>
          </p:blipFill>
          <p:spPr>
            <a:xfrm>
              <a:off x="0" y="6629400"/>
              <a:ext cx="9144000" cy="228600"/>
            </a:xfrm>
            <a:prstGeom prst="rect">
              <a:avLst/>
            </a:prstGeom>
          </p:spPr>
        </p:pic>
        <p:pic>
          <p:nvPicPr>
            <p:cNvPr id="5" name="Picture 4" descr="Chrysanthemum.jpg"/>
            <p:cNvPicPr>
              <a:picLocks noChangeAspect="1"/>
            </p:cNvPicPr>
            <p:nvPr/>
          </p:nvPicPr>
          <p:blipFill>
            <a:blip r:embed="rId7"/>
            <a:srcRect l="4167" t="49121" r="30000" b="34421"/>
            <a:stretch>
              <a:fillRect/>
            </a:stretch>
          </p:blipFill>
          <p:spPr>
            <a:xfrm rot="5400000">
              <a:off x="-3314700" y="3314700"/>
              <a:ext cx="6858000" cy="228600"/>
            </a:xfrm>
            <a:prstGeom prst="rect">
              <a:avLst/>
            </a:prstGeom>
          </p:spPr>
        </p:pic>
        <p:sp>
          <p:nvSpPr>
            <p:cNvPr id="7" name="Half Frame 6"/>
            <p:cNvSpPr/>
            <p:nvPr/>
          </p:nvSpPr>
          <p:spPr>
            <a:xfrm>
              <a:off x="0" y="0"/>
              <a:ext cx="609600" cy="609600"/>
            </a:xfrm>
            <a:prstGeom prst="halfFram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974808">
              <a:off x="8519302" y="6233301"/>
              <a:ext cx="609600" cy="609600"/>
            </a:xfrm>
            <a:prstGeom prst="halfFram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8534400" y="0"/>
              <a:ext cx="609600" cy="609600"/>
            </a:xfrm>
            <a:prstGeom prst="halfFram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0" y="6248400"/>
              <a:ext cx="609600" cy="609600"/>
            </a:xfrm>
            <a:prstGeom prst="halfFram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 descr="F:\My Content\saydur updetet\Picture reja\PICTUR\Wallpapers\EID CARD\008_MOTHERS_DAY_CARD\015.JP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3429000"/>
            <a:ext cx="4343400" cy="3149600"/>
          </a:xfrm>
          <a:prstGeom prst="rect">
            <a:avLst/>
          </a:prstGeom>
          <a:noFill/>
        </p:spPr>
      </p:pic>
      <p:pic>
        <p:nvPicPr>
          <p:cNvPr id="16" name="Picture 3" descr="F:\My Content\saydur updetet\Picture reja\PICTUR\High\BABY@8.jpg"/>
          <p:cNvPicPr>
            <a:picLocks noChangeAspect="1" noChangeArrowheads="1"/>
          </p:cNvPicPr>
          <p:nvPr/>
        </p:nvPicPr>
        <p:blipFill>
          <a:blip r:embed="rId9"/>
          <a:srcRect l="3509" t="7143" r="5263" b="7143"/>
          <a:stretch>
            <a:fillRect/>
          </a:stretch>
        </p:blipFill>
        <p:spPr bwMode="auto">
          <a:xfrm>
            <a:off x="304799" y="304800"/>
            <a:ext cx="4191001" cy="3124200"/>
          </a:xfrm>
          <a:prstGeom prst="rect">
            <a:avLst/>
          </a:prstGeom>
          <a:noFill/>
        </p:spPr>
      </p:pic>
      <p:pic>
        <p:nvPicPr>
          <p:cNvPr id="15" name="Picture 4" descr="F:\My Content\saydur updetet\Picture reja\PICTUR\Wallpapers\EID CARD\008_MOTHERS_DAY_CARD\016.JPE"/>
          <p:cNvPicPr>
            <a:picLocks noChangeAspect="1" noChangeArrowheads="1"/>
          </p:cNvPicPr>
          <p:nvPr/>
        </p:nvPicPr>
        <p:blipFill>
          <a:blip r:embed="rId10"/>
          <a:srcRect l="1961" t="2439" r="66667" b="4878"/>
          <a:stretch>
            <a:fillRect/>
          </a:stretch>
        </p:blipFill>
        <p:spPr bwMode="auto">
          <a:xfrm>
            <a:off x="4648200" y="3505200"/>
            <a:ext cx="41910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 l="34922" t="8495" r="36259" b="56407"/>
          <a:stretch>
            <a:fillRect/>
          </a:stretch>
        </p:blipFill>
        <p:spPr>
          <a:xfrm>
            <a:off x="4648200" y="381001"/>
            <a:ext cx="4075612" cy="297179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04799" y="3505200"/>
            <a:ext cx="4190999" cy="13716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"/>
            <p:cNvGrpSpPr/>
            <p:nvPr/>
          </p:nvGrpSpPr>
          <p:grpSpPr>
            <a:xfrm>
              <a:off x="0" y="0"/>
              <a:ext cx="9144000" cy="6858000"/>
              <a:chOff x="0" y="76200"/>
              <a:chExt cx="9144000" cy="6858000"/>
            </a:xfrm>
          </p:grpSpPr>
          <p:sp>
            <p:nvSpPr>
              <p:cNvPr id="31" name="Rectangle 2"/>
              <p:cNvSpPr/>
              <p:nvPr/>
            </p:nvSpPr>
            <p:spPr>
              <a:xfrm>
                <a:off x="0" y="76200"/>
                <a:ext cx="228600" cy="6781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915400" y="76200"/>
                <a:ext cx="228600" cy="6781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5400000">
                <a:off x="4457700" y="-4381500"/>
                <a:ext cx="228600" cy="9144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5400000">
                <a:off x="4457700" y="2247900"/>
                <a:ext cx="228599" cy="9144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Half Frame 34"/>
              <p:cNvSpPr/>
              <p:nvPr/>
            </p:nvSpPr>
            <p:spPr>
              <a:xfrm>
                <a:off x="0" y="76200"/>
                <a:ext cx="609600" cy="609600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f Frame 35"/>
              <p:cNvSpPr/>
              <p:nvPr/>
            </p:nvSpPr>
            <p:spPr>
              <a:xfrm rot="10974808">
                <a:off x="8519302" y="6309501"/>
                <a:ext cx="609600" cy="609600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Half Frame 36"/>
              <p:cNvSpPr/>
              <p:nvPr/>
            </p:nvSpPr>
            <p:spPr>
              <a:xfrm rot="5400000">
                <a:off x="8534400" y="76200"/>
                <a:ext cx="609600" cy="609600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Half Frame 37"/>
              <p:cNvSpPr/>
              <p:nvPr/>
            </p:nvSpPr>
            <p:spPr>
              <a:xfrm rot="16200000">
                <a:off x="0" y="6324600"/>
                <a:ext cx="609600" cy="609600"/>
              </a:xfrm>
              <a:prstGeom prst="halfFram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5-Point Star 3"/>
            <p:cNvSpPr/>
            <p:nvPr/>
          </p:nvSpPr>
          <p:spPr>
            <a:xfrm>
              <a:off x="44196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45720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 rot="16200000">
              <a:off x="8813088" y="33789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 rot="16200000">
              <a:off x="-102313" y="33027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 rot="16200000">
              <a:off x="-102313" y="1626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 rot="16200000">
              <a:off x="-102313" y="4674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 rot="16200000">
              <a:off x="-102313" y="864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 rot="16200000">
              <a:off x="-102313" y="3912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16200000">
              <a:off x="-102313" y="24645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 rot="16200000">
              <a:off x="-102313" y="5436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16200000">
              <a:off x="8813088" y="1626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 rot="16200000">
              <a:off x="8813088" y="9405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 rot="16200000">
              <a:off x="8813088" y="2388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 rot="16200000">
              <a:off x="8813088" y="4369512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 rot="16200000">
              <a:off x="8813088" y="5436313"/>
              <a:ext cx="433225" cy="228599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65532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74676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55626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19812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31242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1143000" y="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67056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77724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57150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22860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33528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1219200" y="6629400"/>
              <a:ext cx="457200" cy="2286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304800"/>
            <a:ext cx="2819400" cy="3048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6" descr="https://encrypted-tbn2.gstatic.com/images?q=tbn:ANd9GcTw6iXJ8X6bezA1S-UtTRBc9nDAy1WY9vn3psm_Lifh-M7mfzlYtM_ybx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04800"/>
            <a:ext cx="2914087" cy="3048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http://www.amarblog.com/uploads_user/3000/8747/sheep%20hai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653991" cy="3124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2" descr="http://www.comillarkagoj.com/admin/photo/133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7047"/>
            <a:ext cx="2819400" cy="312615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4" descr="http://prothom-aloblog.com/img/uploads/2ed328d290695c6ab6438bc8c3bbe47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427045"/>
            <a:ext cx="2895601" cy="312615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2514600" y="2819400"/>
            <a:ext cx="6097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4724400" y="990600"/>
            <a:ext cx="4475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1219200" y="5638800"/>
            <a:ext cx="4475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3352800" y="5562600"/>
            <a:ext cx="4397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দুম্বা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8153400" y="5791200"/>
            <a:ext cx="534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ভেড়া</a:t>
            </a:r>
            <a:endParaRPr lang="en-US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4800"/>
            <a:ext cx="2667001" cy="304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4" name="Rectangle 83"/>
          <p:cNvSpPr/>
          <p:nvPr/>
        </p:nvSpPr>
        <p:spPr>
          <a:xfrm>
            <a:off x="6477000" y="685800"/>
            <a:ext cx="57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মহিষ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76200"/>
            <a:ext cx="9144000" cy="6858000"/>
            <a:chOff x="0" y="0"/>
            <a:chExt cx="9144000" cy="6858000"/>
          </a:xfrm>
        </p:grpSpPr>
        <p:pic>
          <p:nvPicPr>
            <p:cNvPr id="2" name="Picture 1" descr="Koala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 t="16667" b="58889"/>
            <a:stretch>
              <a:fillRect/>
            </a:stretch>
          </p:blipFill>
          <p:spPr>
            <a:xfrm>
              <a:off x="0" y="0"/>
              <a:ext cx="9144000" cy="2286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3" name="Picture 2" descr="Koala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 t="16667" b="58889"/>
            <a:stretch>
              <a:fillRect/>
            </a:stretch>
          </p:blipFill>
          <p:spPr>
            <a:xfrm>
              <a:off x="0" y="6629400"/>
              <a:ext cx="9144000" cy="2286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4" name="Picture 3" descr="Koala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 t="16667" b="58889"/>
            <a:stretch>
              <a:fillRect/>
            </a:stretch>
          </p:blipFill>
          <p:spPr>
            <a:xfrm rot="5400000">
              <a:off x="-3086100" y="3314700"/>
              <a:ext cx="6400800" cy="2286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5" name="Picture 4" descr="Koala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 t="16667" b="58889"/>
            <a:stretch>
              <a:fillRect/>
            </a:stretch>
          </p:blipFill>
          <p:spPr>
            <a:xfrm rot="5400000">
              <a:off x="5829300" y="3314700"/>
              <a:ext cx="6400800" cy="2286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3" name="Picture 12" descr="Koala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 t="16667" b="58889"/>
            <a:stretch>
              <a:fillRect/>
            </a:stretch>
          </p:blipFill>
          <p:spPr>
            <a:xfrm>
              <a:off x="0" y="1981200"/>
              <a:ext cx="9144000" cy="2286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4" name="Picture 13" descr="Koala.jp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 t="16667" b="58889"/>
            <a:stretch>
              <a:fillRect/>
            </a:stretch>
          </p:blipFill>
          <p:spPr>
            <a:xfrm>
              <a:off x="0" y="4114800"/>
              <a:ext cx="9144000" cy="2286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7" name="Half Frame 6"/>
          <p:cNvSpPr/>
          <p:nvPr/>
        </p:nvSpPr>
        <p:spPr>
          <a:xfrm rot="10974808">
            <a:off x="8361170" y="6038919"/>
            <a:ext cx="772671" cy="799959"/>
          </a:xfrm>
          <a:prstGeom prst="half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8229600" y="-152400"/>
            <a:ext cx="838200" cy="990600"/>
          </a:xfrm>
          <a:prstGeom prst="half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-76200"/>
            <a:ext cx="990600" cy="914400"/>
          </a:xfrm>
          <a:prstGeom prst="half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38100" y="5829300"/>
            <a:ext cx="990600" cy="1066800"/>
          </a:xfrm>
          <a:prstGeom prst="half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71600" y="2286000"/>
            <a:ext cx="5943600" cy="1569660"/>
            <a:chOff x="1371600" y="2286000"/>
            <a:chExt cx="5943600" cy="1569660"/>
          </a:xfrm>
        </p:grpSpPr>
        <p:sp>
          <p:nvSpPr>
            <p:cNvPr id="17" name="TextBox 16"/>
            <p:cNvSpPr txBox="1"/>
            <p:nvPr/>
          </p:nvSpPr>
          <p:spPr>
            <a:xfrm>
              <a:off x="1371600" y="2286000"/>
              <a:ext cx="3581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9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আকিকা</a:t>
              </a:r>
              <a:r>
                <a:rPr lang="bn-IN" sz="9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9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66939" y="2286000"/>
              <a:ext cx="2648261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" name="Picture 10" descr="http://ts3.mm.bing.net/th?id=JN.1Sbp1kCV5v%2fouwjiUc7%2bfg&amp;pid=1.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40"/>
          <a:stretch/>
        </p:blipFill>
        <p:spPr bwMode="auto">
          <a:xfrm>
            <a:off x="457200" y="4323049"/>
            <a:ext cx="2667000" cy="21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228601"/>
            <a:ext cx="2057399" cy="1600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228600"/>
            <a:ext cx="2133600" cy="1600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28601"/>
            <a:ext cx="1981200" cy="1600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228600"/>
            <a:ext cx="2133600" cy="1600200"/>
          </a:xfrm>
          <a:prstGeom prst="rect">
            <a:avLst/>
          </a:prstGeom>
        </p:spPr>
      </p:pic>
      <p:pic>
        <p:nvPicPr>
          <p:cNvPr id="24" name="Picture 10" descr="http://ts3.mm.bing.net/th?id=JN.1Sbp1kCV5v%2fouwjiUc7%2bfg&amp;pid=1.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40"/>
          <a:stretch/>
        </p:blipFill>
        <p:spPr bwMode="auto">
          <a:xfrm>
            <a:off x="3276600" y="4323049"/>
            <a:ext cx="2667000" cy="21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ts3.mm.bing.net/th?id=JN.1Sbp1kCV5v%2fouwjiUc7%2bfg&amp;pid=1.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40"/>
          <a:stretch/>
        </p:blipFill>
        <p:spPr bwMode="auto">
          <a:xfrm>
            <a:off x="6096000" y="4343400"/>
            <a:ext cx="2667000" cy="21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27608" y="153650"/>
            <a:ext cx="8663992" cy="6102191"/>
            <a:chOff x="579016" y="153650"/>
            <a:chExt cx="8663992" cy="6102191"/>
          </a:xfrm>
        </p:grpSpPr>
        <p:sp>
          <p:nvSpPr>
            <p:cNvPr id="34" name="Rectangle 33"/>
            <p:cNvSpPr/>
            <p:nvPr/>
          </p:nvSpPr>
          <p:spPr>
            <a:xfrm>
              <a:off x="2703805" y="153650"/>
              <a:ext cx="4100803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8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8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8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8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8608" y="1557033"/>
              <a:ext cx="6470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 </a:t>
              </a:r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...... 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8608" y="3200400"/>
              <a:ext cx="7467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# আকিকার  </a:t>
              </a:r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পরিচয় বর্ণনা করতে পারবে।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9016" y="2459701"/>
              <a:ext cx="80543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# আকিকা </a:t>
              </a:r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শব্দের অর্থ বলতে পারবে।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8608" y="3962400"/>
              <a:ext cx="7315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# আকিকার গুরুত্ব </a:t>
              </a:r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 করতে পারবে।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0988" y="4724400"/>
              <a:ext cx="81610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# আকিকা আদায়ের নিয়ম বলতে পারবে ।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2408" y="5486400"/>
              <a:ext cx="8610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# আকিকার মাংশ বণ্ঠনের নিয়ম বলতে পারবে ।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0" y="0"/>
            <a:ext cx="9144000" cy="6972300"/>
            <a:chOff x="0" y="0"/>
            <a:chExt cx="9144000" cy="6972300"/>
          </a:xfrm>
        </p:grpSpPr>
        <p:sp>
          <p:nvSpPr>
            <p:cNvPr id="45" name="Rectangle 44"/>
            <p:cNvSpPr/>
            <p:nvPr/>
          </p:nvSpPr>
          <p:spPr>
            <a:xfrm rot="5400000">
              <a:off x="5600700" y="3314700"/>
              <a:ext cx="68580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-3314700" y="3314700"/>
              <a:ext cx="68580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0" y="6743700"/>
              <a:ext cx="91440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0" y="0"/>
              <a:ext cx="91440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alf Frame 48"/>
            <p:cNvSpPr/>
            <p:nvPr/>
          </p:nvSpPr>
          <p:spPr>
            <a:xfrm>
              <a:off x="0" y="0"/>
              <a:ext cx="609600" cy="6096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Half Frame 49"/>
            <p:cNvSpPr/>
            <p:nvPr/>
          </p:nvSpPr>
          <p:spPr>
            <a:xfrm rot="10800000">
              <a:off x="8534400" y="6248400"/>
              <a:ext cx="609600" cy="609600"/>
            </a:xfrm>
            <a:prstGeom prst="halfFrame">
              <a:avLst>
                <a:gd name="adj1" fmla="val 35641"/>
                <a:gd name="adj2" fmla="val 3333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Half Frame 50"/>
            <p:cNvSpPr/>
            <p:nvPr/>
          </p:nvSpPr>
          <p:spPr>
            <a:xfrm rot="5400000">
              <a:off x="8534400" y="0"/>
              <a:ext cx="609600" cy="609600"/>
            </a:xfrm>
            <a:prstGeom prst="half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alf Frame 51"/>
            <p:cNvSpPr/>
            <p:nvPr/>
          </p:nvSpPr>
          <p:spPr>
            <a:xfrm rot="16200000">
              <a:off x="0" y="6248400"/>
              <a:ext cx="609600" cy="609600"/>
            </a:xfrm>
            <a:prstGeom prst="halfFrame">
              <a:avLst>
                <a:gd name="adj1" fmla="val 35641"/>
                <a:gd name="adj2" fmla="val 3333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0" y="1371600"/>
              <a:ext cx="9144000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440790645"/>
      </p:ext>
    </p:extLst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495</Words>
  <Application>Microsoft Office PowerPoint</Application>
  <PresentationFormat>On-screen Show (4:3)</PresentationFormat>
  <Paragraphs>143</Paragraphs>
  <Slides>26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CSL-KB(BI)</cp:lastModifiedBy>
  <cp:revision>327</cp:revision>
  <dcterms:created xsi:type="dcterms:W3CDTF">2016-07-10T23:23:26Z</dcterms:created>
  <dcterms:modified xsi:type="dcterms:W3CDTF">2018-01-04T05:04:41Z</dcterms:modified>
</cp:coreProperties>
</file>