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323E6-4557-4621-AC1B-85294AD70DC2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welcome-images-animated-168661-16707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8046870" cy="4301652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2514600" y="1143000"/>
            <a:ext cx="5334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46683"/>
            <a:ext cx="6172200" cy="59113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019800" cy="60707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128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667000" y="762000"/>
            <a:ext cx="358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বাড়ির 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6248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ব্যাডমিন্টন কোর্ট অঙ্কন</a:t>
            </a:r>
            <a:r>
              <a:rPr lang="bn-BD" sz="2800" b="1" dirty="0"/>
              <a:t> </a:t>
            </a:r>
            <a:r>
              <a:rPr lang="bn-BD" sz="2800" b="1" dirty="0" smtClean="0"/>
              <a:t>করে</a:t>
            </a:r>
            <a:r>
              <a:rPr lang="bn-BD" sz="2800" b="1" dirty="0"/>
              <a:t> </a:t>
            </a:r>
            <a:r>
              <a:rPr lang="bn-BD" sz="2800" b="1" dirty="0" smtClean="0"/>
              <a:t>আনবে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thank_you_card_maker_app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772400" cy="4640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ELL\Desktop\195e569a493f09dbd6e1345e4198c0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833015" cy="260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4" descr="C:\Users\DELL\Desktop\51341d68b60b38f796dd79f38c0c89c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evel 15"/>
          <p:cNvSpPr/>
          <p:nvPr/>
        </p:nvSpPr>
        <p:spPr>
          <a:xfrm>
            <a:off x="1066800" y="685800"/>
            <a:ext cx="7010400" cy="1219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SutonnyMJ" pitchFamily="2" charset="0"/>
                <a:cs typeface="SutonnyMJ" pitchFamily="2" charset="0"/>
              </a:rPr>
              <a:t>পরিচিতি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238730" y="4419600"/>
            <a:ext cx="487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8" descr="C:\Users\MY\Desktop\20200818_124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213" y="2248576"/>
            <a:ext cx="1246387" cy="1561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13716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41910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40386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animated-badminton-image-0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961860" cy="2133600"/>
          </a:xfrm>
          <a:prstGeom prst="rect">
            <a:avLst/>
          </a:prstGeom>
          <a:noFill/>
        </p:spPr>
      </p:pic>
      <p:sp>
        <p:nvSpPr>
          <p:cNvPr id="6" name="Explosion 2 5"/>
          <p:cNvSpPr/>
          <p:nvPr/>
        </p:nvSpPr>
        <p:spPr>
          <a:xfrm>
            <a:off x="762000" y="304800"/>
            <a:ext cx="71628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/>
          </a:p>
          <a:p>
            <a:pPr algn="ctr"/>
            <a:r>
              <a:rPr lang="bn-BD" sz="2400" b="1" dirty="0" smtClean="0"/>
              <a:t>ছবি গুলো দেখ</a:t>
            </a:r>
          </a:p>
          <a:p>
            <a:pPr algn="ctr"/>
            <a:endParaRPr lang="en-US" sz="2400" b="1" dirty="0"/>
          </a:p>
        </p:txBody>
      </p:sp>
      <p:sp>
        <p:nvSpPr>
          <p:cNvPr id="7" name="5-Point Star 6"/>
          <p:cNvSpPr/>
          <p:nvPr/>
        </p:nvSpPr>
        <p:spPr>
          <a:xfrm>
            <a:off x="1295400" y="4191000"/>
            <a:ext cx="5257800" cy="266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এগুলো কিসের ছবি?</a:t>
            </a:r>
          </a:p>
          <a:p>
            <a:pPr algn="ctr"/>
            <a:endParaRPr lang="bn-BD" b="1" dirty="0"/>
          </a:p>
        </p:txBody>
      </p:sp>
      <p:pic>
        <p:nvPicPr>
          <p:cNvPr id="1026" name="Picture 2" descr="C:\Users\DELL\Desktop\animated-badminton-image-00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572000" cy="22383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838200"/>
            <a:ext cx="5257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আমাদের আজকের পাঠ ব্যাডমিন্টন</a:t>
            </a:r>
          </a:p>
          <a:p>
            <a:pPr algn="ctr"/>
            <a:endParaRPr lang="en-US" sz="2800" b="1" dirty="0"/>
          </a:p>
        </p:txBody>
      </p:sp>
      <p:pic>
        <p:nvPicPr>
          <p:cNvPr id="3" name="Picture 2" descr="C:\Users\DELL\Desktop\animated-badminton-image-0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477000" cy="33297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120445"/>
            <a:ext cx="7696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/>
              <a:t>এই পাঠ শেষে শিক্ষার্থীরা</a:t>
            </a:r>
          </a:p>
          <a:p>
            <a:endParaRPr lang="bn-BD" sz="3200" b="1" dirty="0" smtClean="0"/>
          </a:p>
          <a:p>
            <a:r>
              <a:rPr lang="bn-BD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400" b="1" dirty="0" smtClean="0"/>
              <a:t>ব্যাডমিন্টন খেলা সম্পর্কে জানতে পারবে।</a:t>
            </a:r>
            <a:endParaRPr lang="bn-BD" sz="2400" b="1" dirty="0"/>
          </a:p>
          <a:p>
            <a:endParaRPr lang="en-US" sz="24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খেলার নিয়ম বর্ণনা করতে পারবে।</a:t>
            </a:r>
          </a:p>
          <a:p>
            <a:endParaRPr lang="en-US" sz="24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খেলার কৌশল ব্যাখ্যা করতে পারবে</a:t>
            </a:r>
          </a:p>
          <a:p>
            <a:endParaRPr lang="en-US" sz="24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নিয়ম জেনে চর্চা</a:t>
            </a:r>
            <a:r>
              <a:rPr lang="bn-BD" sz="24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endParaRPr lang="bn-BD" sz="24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286000" y="990600"/>
            <a:ext cx="4800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শিখন 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955830" y="990600"/>
            <a:ext cx="4825970" cy="1219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/>
              <a:t>ই</a:t>
            </a:r>
            <a:r>
              <a:rPr lang="bn-BD" sz="4000" b="1" dirty="0" smtClean="0"/>
              <a:t>তিহাস</a:t>
            </a:r>
            <a:endParaRPr lang="bn-BD" sz="40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2209800"/>
            <a:ext cx="3048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ব্যাডমিন্টন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124200"/>
            <a:ext cx="8762999" cy="3313437"/>
            <a:chOff x="152400" y="2790824"/>
            <a:chExt cx="8762999" cy="33134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790824"/>
              <a:ext cx="8762999" cy="20072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653936"/>
              <a:ext cx="8762999" cy="145032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838200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খেলার মাঠ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1655" y="-206654"/>
            <a:ext cx="4935814" cy="8854323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5715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আইন-কানুন ও সরঞ্জাম</a:t>
            </a:r>
            <a:endParaRPr lang="bn-BD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914400"/>
            <a:ext cx="9144000" cy="5867400"/>
            <a:chOff x="0" y="914400"/>
            <a:chExt cx="9144000" cy="5867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6800"/>
              <a:ext cx="2667000" cy="571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914400"/>
              <a:ext cx="6477000" cy="5867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620000" cy="6035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64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Constantia</vt:lpstr>
      <vt:lpstr>NikoshBAN</vt:lpstr>
      <vt:lpstr>SutonnyMJ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104</cp:revision>
  <dcterms:created xsi:type="dcterms:W3CDTF">2020-09-11T04:13:13Z</dcterms:created>
  <dcterms:modified xsi:type="dcterms:W3CDTF">2020-10-24T13:57:45Z</dcterms:modified>
</cp:coreProperties>
</file>