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1" r:id="rId5"/>
    <p:sldId id="264" r:id="rId6"/>
    <p:sldId id="267" r:id="rId7"/>
    <p:sldId id="277" r:id="rId8"/>
    <p:sldId id="265" r:id="rId9"/>
    <p:sldId id="271" r:id="rId10"/>
    <p:sldId id="272" r:id="rId11"/>
    <p:sldId id="268" r:id="rId12"/>
    <p:sldId id="27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94615" autoAdjust="0"/>
  </p:normalViewPr>
  <p:slideViewPr>
    <p:cSldViewPr>
      <p:cViewPr>
        <p:scale>
          <a:sx n="42" d="100"/>
          <a:sy n="42" d="100"/>
        </p:scale>
        <p:origin x="-2196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6" d="100"/>
        <a:sy n="3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12FFDC-D757-4F32-90A7-38133CE3105F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34B232-E104-47EE-9C3D-C25A8A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Jellyf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43000" y="4267200"/>
            <a:ext cx="5943600" cy="11079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 ভালো আছো?  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32766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914400"/>
            <a:ext cx="82296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bn-BD" sz="66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7200" b="1" dirty="0" smtClean="0"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 ক্লাশে স্বাগতম</a:t>
            </a:r>
            <a:endParaRPr lang="en-US" sz="7200" b="1" dirty="0" smtClean="0"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BD" sz="44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উপরের আলোচনায় একটির উদাহরণ দাও। 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0" y="1447800"/>
            <a:ext cx="9144000" cy="5410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BD" sz="4400" u="sng" dirty="0" smtClean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BD" sz="4400" u="sng" dirty="0" smtClean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BD" sz="4400" u="sng" dirty="0" smtClean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400" u="sng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মটকায় সংরক্ষণ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মটকা মাটির নির্মিত একটি গোলাকার পাত্র ।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গ্রাম বাংলায়  এটি বহুল পরিচিতি ।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 বেশ পুরু এবং মজবুত ।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বাহিরে মাটি বা আলকাতরার প্রলেপ দেওয়া হয়  ।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ঢাকনা  দিয়ে বন্ধ করে মাটির দিয়ে বায়ু বায়ুরোধক করা হয়।             </a:t>
            </a: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6" name="Picture 5" descr="Screenshot_2018-08-15-01-21-59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524000"/>
            <a:ext cx="4572000" cy="2052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0" y="1371600"/>
            <a:ext cx="9144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বীজকে পরবর্তী   মৌসুমে ব্যবহারের নিমিত্তে  বীজের আর্দ্রতাকে কত 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81200"/>
            <a:ext cx="91440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  %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তের %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চৌদ্দ%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পনের%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90800"/>
            <a:ext cx="9144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 থেকে বীজ সংগ্রহের সময় কত ভাগ আর্দ্রতা থাকতে হবে?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124200"/>
            <a:ext cx="91440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দশ-বার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(খ)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আঠার –চল্লিশ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বিশ-ত্রিশ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(ঘ)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চল্লিশ-পঞ্চশ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33800"/>
            <a:ext cx="9144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বীজ সংরক্ষনের জন্য নিচের কোনটি  ভালো উপাই নয়।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343400"/>
            <a:ext cx="91440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i.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বালতি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ডোল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iii.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ধানের গোলা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953000"/>
            <a:ext cx="91440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iii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(গ)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iii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(ঘ)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i,ii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iii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 flipV="1">
            <a:off x="190500" y="541021"/>
            <a:ext cx="228600" cy="838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29400" y="2667000"/>
            <a:ext cx="6096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5486400"/>
            <a:ext cx="9144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বীজ শুকানোর অর্থ কী?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" y="6204588"/>
            <a:ext cx="9144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রসালোর জন্য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শক্ত হাওয়ার জন্য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শুকানোর জন্য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নরম হাওয়ার জন্য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80560" y="5510407"/>
            <a:ext cx="685800" cy="4376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81400" y="4343400"/>
            <a:ext cx="3048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n-BD" sz="48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6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0" y="0"/>
            <a:ext cx="9144000" cy="1447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 fontScale="700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bn-BD" sz="5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8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বাড়ির কাজ </a:t>
            </a:r>
            <a:endParaRPr kumimoji="0" lang="en-US" sz="8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numCol="1">
            <a:normAutofit fontScale="92500"/>
          </a:bodyPr>
          <a:lstStyle/>
          <a:p>
            <a:pPr marL="1024128" marR="0" lvl="0" indent="-91440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</a:t>
            </a:r>
          </a:p>
          <a:p>
            <a:pPr marL="1024128" marR="0" lvl="0" indent="-91440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</a:p>
          <a:p>
            <a:pPr marL="1024128" marR="0" lvl="0" indent="-91440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024128" marR="0" lvl="0" indent="-91440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024128" marR="0" lvl="0" indent="-91440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</a:p>
          <a:p>
            <a:pPr marL="1024128" marR="0" lvl="0" indent="-91440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 ডোলে কীভাবে বীজ সংরক্ষণ  করে সে পদ্ধতি  সর্ম্পকে    একটি প্রতিবেদন তৈরি করে শ্রেনিতে  জমা দিবে  এবং  উপস্থাপন করবে।     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0"/>
          <a:stretch/>
        </p:blipFill>
        <p:spPr>
          <a:xfrm>
            <a:off x="0" y="1600200"/>
            <a:ext cx="46482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4495800" cy="26662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</a:t>
            </a: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kumimoji="0" lang="bn-BD" sz="7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আগামী ক্লাশে দেখা হবে 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3" y="1828800"/>
            <a:ext cx="8980714" cy="5029200"/>
          </a:xfrm>
          <a:prstGeom prst="rect">
            <a:avLst/>
          </a:prstGeom>
        </p:spPr>
      </p:pic>
      <p:sp>
        <p:nvSpPr>
          <p:cNvPr id="7" name="Text Placeholder 4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    আল্লাহ হাফেজ 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4294967295"/>
          </p:nvPr>
        </p:nvSpPr>
        <p:spPr>
          <a:xfrm>
            <a:off x="4267200" y="2057400"/>
            <a:ext cx="4498975" cy="3733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48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endParaRPr lang="bn-BD" sz="4800" dirty="0" smtClean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54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0" y="1444625"/>
            <a:ext cx="4040188" cy="3941763"/>
          </a:xfrm>
        </p:spPr>
        <p:txBody>
          <a:bodyPr>
            <a:norm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সহকারী-শিক্ষক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 শাহরিয়ার শিপন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Content Placeholder 14" descr="20170128_143338-2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2590800"/>
            <a:ext cx="3657600" cy="32003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0" y="5867400"/>
            <a:ext cx="9144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 ওয়াসেকপুর মোহাম্মদীয়া বালিকা দাখিল মাদ্রাসা,সোনাইমুড়ী,নোয়াখালী 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মোবাইল-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১৮১৬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১৭৩৩০৭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fontScale="6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8500" dirty="0" smtClean="0">
                <a:latin typeface="NikoshBAN" pitchFamily="2" charset="0"/>
                <a:cs typeface="NikoshBAN" pitchFamily="2" charset="0"/>
              </a:rPr>
              <a:t>শিক্ষক – পরিচিতি </a:t>
            </a:r>
            <a:endParaRPr kumimoji="0" lang="en-US" sz="85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বীজ সংরক্ষণ</a:t>
            </a:r>
            <a:endParaRPr lang="bn-BD" sz="1200" u="sng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প্রথম-অধ্যায়  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চতুর্থ  পরিচ্ছেদ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0" y="0"/>
            <a:ext cx="9144000" cy="1447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fontScale="850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7100" dirty="0" smtClean="0">
                <a:latin typeface="NikoshBAN" pitchFamily="2" charset="0"/>
                <a:cs typeface="NikoshBAN" pitchFamily="2" charset="0"/>
              </a:rPr>
              <a:t>বিষয় – কৃষি শিক্ষা </a:t>
            </a:r>
            <a:endParaRPr kumimoji="0" lang="en-US" sz="71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1905000"/>
            <a:ext cx="3733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শ্রেনি-নবম দশম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4294967295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শিক্ষার্থীরা-  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বীজ কী বলতে পারবে ?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বীজ সংরক্ষনের শর্ত সমূহ বলতে পারবে?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বীজ সংরক্ষনের  উদাহরণ গুলো কি বলতে  পারবে?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বীজ সংরক্ষনের  কারন ব্যাখা করতে পারবে?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 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4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b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6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 কী 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0" y="1371600"/>
            <a:ext cx="9144000" cy="54864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024128" lvl="0" indent="-914400">
              <a:buNone/>
              <a:defRPr/>
            </a:pP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marL="1024128" lvl="0" indent="-914400">
              <a:buNone/>
              <a:defRPr/>
            </a:pP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1024128" lvl="0" indent="-914400">
              <a:buFont typeface="Wingdings" pitchFamily="2" charset="2"/>
              <a:buChar char="Ø"/>
              <a:defRPr/>
            </a:pPr>
            <a:endParaRPr lang="bn-BD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1024128" lvl="0" indent="-914400">
              <a:buNone/>
              <a:defRPr/>
            </a:pP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অথবা</a:t>
            </a: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1024128" lvl="0" indent="-914400">
              <a:buNone/>
              <a:defRPr/>
            </a:pP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  <a:p>
            <a:pPr marL="1024128" lvl="0" indent="-914400">
              <a:buNone/>
              <a:defRPr/>
            </a:pPr>
            <a:endParaRPr lang="bn-BD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1024128" lvl="0" indent="-914400">
              <a:buFont typeface="Wingdings" pitchFamily="2" charset="2"/>
              <a:buChar char="Ø"/>
              <a:defRPr/>
            </a:pPr>
            <a:endParaRPr lang="bn-BD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1024128" lvl="0" indent="-914400">
              <a:buNone/>
              <a:defRPr/>
            </a:pPr>
            <a:endParaRPr lang="bn-BD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905000"/>
            <a:ext cx="7653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নিষিক্ত পরিপক্ক  ডিম্বকে বীজ বলে 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4572000"/>
            <a:ext cx="8305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উদ্ভিদের জম্মানোর  </a:t>
            </a:r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জন্য </a:t>
            </a:r>
            <a:r>
              <a:rPr lang="bn-B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যে অংশ  ব্যবহার করা হয় তাকে বীজ বলে ।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6000" b="0" dirty="0" smtClean="0">
                <a:latin typeface="NikoshBAN" pitchFamily="2" charset="0"/>
                <a:cs typeface="NikoshBAN" pitchFamily="2" charset="0"/>
              </a:rPr>
              <a:t>          </a:t>
            </a:r>
            <a:br>
              <a:rPr lang="bn-BD" sz="6000" b="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b="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বীজ সংরক্ষণের  শর্তসমূহ –</a:t>
            </a:r>
            <a:b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b="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60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624078" indent="-514350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পাশাপাশি  অন্য ফসল আবাদ না করা; </a:t>
            </a:r>
          </a:p>
          <a:p>
            <a:pPr marL="624078" indent="-514350"/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624078" indent="-514350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ফসলের পরিপক্বতার দিকে দৃষ্টি রাখা ;</a:t>
            </a:r>
          </a:p>
          <a:p>
            <a:pPr marL="624078" indent="-514350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624078" indent="-514350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পরিষ্কার পরিচ্ছন্ন ভাবে ফসল কাটা ,মাড়াই  করা ও ঝাড়া </a:t>
            </a:r>
          </a:p>
          <a:p>
            <a:pPr marL="624078" indent="-514350"/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624078" indent="-514350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কেবল বীজের জন্য ফসলের চাষ করা ;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বীজ সংক্ষণের </a:t>
            </a: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বিভিন্ন কারন সমূহ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0" y="1295400"/>
            <a:ext cx="9144000" cy="7620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বীজকে  দীর্ঘায়ু বাড়ার জন্য।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0" y="2133600"/>
            <a:ext cx="91440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lnSpcReduction="10000"/>
          </a:bodyPr>
          <a:lstStyle/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ইদুর 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 পাখি, ছত্রাক, আর্দ্রতা কারনে প্রায়   দশ ভাগ ফসল নষ্ট হয়,  তাই ফসল সংরক্ষণ করতে হয়।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0" y="4038600"/>
            <a:ext cx="91440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বীজের জীবনীশক্তি অঙ্কুরোদগম বৃদ্ধির  জন্য ,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0" y="4953000"/>
            <a:ext cx="9144000" cy="8382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বীজকে  পোকামাকড়ের  আক্রমন থেকে রক্ষা  ও পরিস্কার থাকার জন্য।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0" y="5867400"/>
            <a:ext cx="91440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বীজের আর্দ্রতা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১৮ %  থেকে ৪০ % থাকার জন্য।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0" y="3124200"/>
            <a:ext cx="9144000" cy="7620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বীজকে পরবর্তী মৌসুমে  ব্যবহার করার  জন্য ।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0" y="1481138"/>
            <a:ext cx="9144000" cy="53768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বীজকে দীর্ঘায়ু দান ও পোকার আক্রমন থেকে রক্ষার জন্য বীজকে শুকানো প্রয়োজন 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 প্রকার বীজ শুকানো পদ্ধতি, প্রাকৃতিক বা স্বাভাবিক বাতাসে শুকানো এবং / উত্তপ্ত বাতাসে শুকানো । 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আর্দ্রতার শতকরা হার = </a:t>
            </a:r>
            <a:r>
              <a:rPr lang="bn-BD" sz="2400" u="sng" dirty="0" smtClean="0">
                <a:latin typeface="NikoshBAN" pitchFamily="2" charset="0"/>
                <a:cs typeface="NikoshBAN" pitchFamily="2" charset="0"/>
              </a:rPr>
              <a:t>নমুনা বীজের ওজন – নমুনা  বীজের শুকানোর পর ওজন  </a:t>
            </a:r>
            <a:r>
              <a:rPr lang="en-US" sz="2400" u="sng" dirty="0" smtClean="0">
                <a:latin typeface="Narkisim"/>
                <a:cs typeface="Narkisim"/>
              </a:rPr>
              <a:t>×</a:t>
            </a:r>
            <a:r>
              <a:rPr lang="bn-BD" sz="2400" u="sng" dirty="0" smtClean="0">
                <a:latin typeface="Narkisim"/>
                <a:cs typeface="Narkisim"/>
              </a:rPr>
              <a:t> </a:t>
            </a:r>
            <a:r>
              <a:rPr lang="en-US" sz="2400" u="sng" dirty="0" smtClean="0">
                <a:latin typeface="NikoshBAN"/>
                <a:cs typeface="NikoshBAN"/>
              </a:rPr>
              <a:t>১</a:t>
            </a:r>
            <a:r>
              <a:rPr lang="as-IN" sz="2400" u="sng" dirty="0" smtClean="0">
                <a:latin typeface="NikoshBAN"/>
                <a:cs typeface="NikoshBAN"/>
              </a:rPr>
              <a:t>০০</a:t>
            </a:r>
            <a:endParaRPr lang="bn-BD" sz="2400" u="sng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                                    নমুনা বীজের ওজন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7030A0"/>
                </a:solidFill>
              </a:rPr>
              <a:t>         </a:t>
            </a:r>
            <a:r>
              <a:rPr lang="bn-BD" sz="6000" b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  পর্ব  লিখি ।</a:t>
            </a:r>
            <a:endParaRPr lang="en-US" sz="6000" b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দেখা 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ভিডি</a:t>
            </a: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ও চিত্র অংশ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 rot="10800000" flipV="1">
            <a:off x="0" y="1295400"/>
            <a:ext cx="9144000" cy="556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1024128" lvl="0" indent="-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1024128" lvl="0" indent="-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কিভাবে ধানের বীজ সংরক্ষণ করে তা দেখলাম।</a:t>
            </a:r>
          </a:p>
          <a:p>
            <a:pPr marL="1024128" lvl="0" indent="-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pPr marL="1024128" lvl="0" indent="-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1024128" lvl="0" indent="-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কিভাবে কাঁঠালের বীজ সংরক্ষণ করে তা দেখলাম । </a:t>
            </a:r>
          </a:p>
          <a:p>
            <a:pPr marL="1024128" lvl="0" indent="-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kumimoji="0" lang="bn-BD" sz="40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1024128" lvl="0" indent="-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bn-BD" sz="4000" baseline="-25000" dirty="0" smtClean="0">
              <a:latin typeface="NikoshBAN" pitchFamily="2" charset="0"/>
              <a:cs typeface="NikoshBAN" pitchFamily="2" charset="0"/>
            </a:endParaRPr>
          </a:p>
          <a:p>
            <a:pPr marL="1024128" lvl="0" indent="-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0" lang="bn-BD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3600" b="0" i="0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1451</TotalTime>
  <Words>513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PowerPoint Presentation</vt:lpstr>
      <vt:lpstr>PowerPoint Presentation</vt:lpstr>
      <vt:lpstr>PowerPoint Presentation</vt:lpstr>
      <vt:lpstr>               বীজ কী ? </vt:lpstr>
      <vt:lpstr>                    বীজ সংরক্ষণের  শর্তসমূহ –     </vt:lpstr>
      <vt:lpstr>PowerPoint Presentation</vt:lpstr>
      <vt:lpstr>         উত্তর  পর্ব  লিখি ।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ক্লাশে স্বাগতম</dc:title>
  <dc:creator>user</dc:creator>
  <cp:lastModifiedBy>user</cp:lastModifiedBy>
  <cp:revision>225</cp:revision>
  <dcterms:created xsi:type="dcterms:W3CDTF">2018-08-14T17:29:05Z</dcterms:created>
  <dcterms:modified xsi:type="dcterms:W3CDTF">2020-10-25T11:18:10Z</dcterms:modified>
</cp:coreProperties>
</file>