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3" r:id="rId3"/>
    <p:sldId id="274" r:id="rId4"/>
    <p:sldId id="261" r:id="rId5"/>
    <p:sldId id="262" r:id="rId6"/>
    <p:sldId id="263" r:id="rId7"/>
    <p:sldId id="264" r:id="rId8"/>
    <p:sldId id="275" r:id="rId9"/>
    <p:sldId id="276" r:id="rId10"/>
    <p:sldId id="265" r:id="rId11"/>
    <p:sldId id="266" r:id="rId12"/>
    <p:sldId id="267" r:id="rId13"/>
    <p:sldId id="269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316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5B14C-64C5-4830-8C34-D7F0EFEAC836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91972-14E8-4DCF-B376-FCD919B5E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91972-14E8-4DCF-B376-FCD919B5E65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EF3-51BC-4A33-A084-CA87C55840E4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A40C-8EE6-4582-A085-A70257F10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EF3-51BC-4A33-A084-CA87C55840E4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A40C-8EE6-4582-A085-A70257F10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EF3-51BC-4A33-A084-CA87C55840E4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A40C-8EE6-4582-A085-A70257F10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EF3-51BC-4A33-A084-CA87C55840E4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A40C-8EE6-4582-A085-A70257F10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EF3-51BC-4A33-A084-CA87C55840E4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A40C-8EE6-4582-A085-A70257F10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EF3-51BC-4A33-A084-CA87C55840E4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A40C-8EE6-4582-A085-A70257F10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EF3-51BC-4A33-A084-CA87C55840E4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A40C-8EE6-4582-A085-A70257F10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EF3-51BC-4A33-A084-CA87C55840E4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A40C-8EE6-4582-A085-A70257F10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EF3-51BC-4A33-A084-CA87C55840E4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A40C-8EE6-4582-A085-A70257F10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EF3-51BC-4A33-A084-CA87C55840E4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A40C-8EE6-4582-A085-A70257F10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EF3-51BC-4A33-A084-CA87C55840E4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A40C-8EE6-4582-A085-A70257F10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88EF3-51BC-4A33-A084-CA87C55840E4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CA40C-8EE6-4582-A085-A70257F10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5400" y="0"/>
            <a:ext cx="914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মাল্টিমিডিয়া ক্লাশে স্বাগতম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1219200"/>
            <a:ext cx="14700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1219200"/>
            <a:ext cx="14700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675"/>
            <a:ext cx="14700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5375275"/>
            <a:ext cx="14700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9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নার্সারি প্রয়োজনীতা-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4000" cy="57246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 মত  উন্নতমানের  চারা পাওয়া যায়।</a:t>
            </a:r>
          </a:p>
          <a:p>
            <a:pPr>
              <a:buFont typeface="Wingdings" pitchFamily="2" charset="2"/>
              <a:buChar char="Ø"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অনেক চারা এক সাথে পরিচর্যা করা যায় । </a:t>
            </a:r>
          </a:p>
          <a:p>
            <a:pPr>
              <a:buFont typeface="Wingdings" pitchFamily="2" charset="2"/>
              <a:buChar char="Ø"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কম পরিশ্রমে ও কম খরচে চারা উৎপাদন</a:t>
            </a:r>
          </a:p>
          <a:p>
            <a:pPr>
              <a:buFont typeface="Wingdings" pitchFamily="2" charset="2"/>
              <a:buChar char="Ø"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বিভিন্ন বয়সের চারা বিপণন ও বিতরন সুবিধা হয় ।</a:t>
            </a:r>
          </a:p>
          <a:p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3850526" cy="21659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1676400"/>
            <a:ext cx="9144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তোমার দেখা  নার্সারি কয়টি ফলের ও ফুলের নাম লিখ।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b="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6000" b="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দলগত কাজ পাশাপাশি</a:t>
            </a:r>
            <a:endParaRPr lang="en-US" sz="6000" b="0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419760"/>
            <a:ext cx="3850526" cy="21659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Pentagon 7"/>
          <p:cNvSpPr/>
          <p:nvPr/>
        </p:nvSpPr>
        <p:spPr>
          <a:xfrm>
            <a:off x="2611063" y="5918200"/>
            <a:ext cx="3352800" cy="609600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মেয়েরা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685800" y="1981200"/>
            <a:ext cx="8458200" cy="914400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নার্সারির পাঁচটি করে সুবিধা ও অসুবিধা লিখ।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1371600"/>
            <a:ext cx="914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নার্সারি  ধরন কত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চার প্রকার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  প্রকার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প্রকার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  প্রকার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914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 ভিক্তিক নার্সারি কয় ধরনের ?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914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 ধরনের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দুই  ধরনে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ধরনের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ধরনের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14800"/>
            <a:ext cx="914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৩) স্থায়ী ভিক্তিতে নার্সারি কয় ধরনের?    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bn-BD" sz="48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60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 flipV="1">
            <a:off x="2362200" y="3505200"/>
            <a:ext cx="533400" cy="381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0" y="2209800"/>
            <a:ext cx="6096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4876800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৪) অর্থনৈতিকভিক্তিক নার্সারি কোনটি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626894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) বেড় নার্সারি  খ) পলি ব্যাগ গ) স্থায়ী নার্সারি ঘ)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ব্যবসায়িক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29400" y="5867400"/>
            <a:ext cx="6096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8" grpId="0" animBg="1"/>
      <p:bldP spid="19" grpId="0" animBg="1"/>
      <p:bldP spid="20" grpId="0" animBg="1"/>
      <p:bldP spid="21" grpId="0" animBg="1"/>
      <p:bldP spid="18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239000" y="-381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 দলগত ভাবে বন নার্সারি পরির্দশন করে বৃক্ষের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তালিকা তৈরি করবে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701800"/>
            <a:ext cx="4495800" cy="26662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bn-BD" sz="5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kumimoji="0" lang="bn-BD" sz="72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আগামী ক্লাশে দেখা হবে । 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 descr="images-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bn-BD" sz="5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আল্লাহ হাফেজ 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0" y="1444625"/>
            <a:ext cx="4040188" cy="3941763"/>
          </a:xfrm>
        </p:spPr>
        <p:txBody>
          <a:bodyPr>
            <a:norm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সহকারী-শিক্ষক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 শাহরিয়ার শিপন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Content Placeholder 14" descr="20170128_143338-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90800"/>
            <a:ext cx="3657600" cy="3200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0" y="5867400"/>
            <a:ext cx="9144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 ওয়াসেকপুর মোহাম্মদীয়া বালিকা দাখিল মাদ্রাসা,সোনাইমুড়ী,নোয়াখালী ।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মোবাইল-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১৮১৬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১৭৩৩০৭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>
            <a:normAutofit fontScale="6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bn-BD" sz="5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8500" dirty="0" smtClean="0">
                <a:latin typeface="NikoshBAN" pitchFamily="2" charset="0"/>
                <a:cs typeface="NikoshBAN" pitchFamily="2" charset="0"/>
              </a:rPr>
              <a:t>শিক্ষক – পরিচিতি </a:t>
            </a:r>
            <a:endParaRPr kumimoji="0" lang="en-US" sz="8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447800"/>
            <a:ext cx="9144000" cy="541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 নার্সারি  </a:t>
            </a:r>
            <a:endParaRPr lang="bn-BD" sz="1200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পঞ্চম -অধ্যায়  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তূতীয় পরিচ্ছেদ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>
            <a:normAutofit fontScale="85000" lnSpcReduction="200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7100" dirty="0" smtClean="0">
                <a:latin typeface="NikoshBAN" pitchFamily="2" charset="0"/>
                <a:cs typeface="NikoshBAN" pitchFamily="2" charset="0"/>
              </a:rPr>
              <a:t>বিষয় – কৃষি শিক্ষা </a:t>
            </a:r>
            <a:endParaRPr kumimoji="0" lang="en-US" sz="7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1905000"/>
            <a:ext cx="3733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শ্রেনি-নবম দশম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600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9144000" cy="57246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নার্সারি কি বলতে পারবে?</a:t>
            </a:r>
          </a:p>
          <a:p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বন নার্সারি ধরন বলতে পারবে ? </a:t>
            </a: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নার্সারির প্রয়োজনীয়তা কি ব্যাখা করতে  পারবে?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2743200" y="5181600"/>
            <a:ext cx="685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819400" y="3733800"/>
            <a:ext cx="685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895600" y="2133600"/>
            <a:ext cx="685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এসো আমরা উত্তর পর্ব দেখী-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600200"/>
            <a:ext cx="9144000" cy="525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নার্সারি হলো এমন একটা  স্থান যে খানে চারা স্থানান্তার  ও রোপনের পূর্ব পযর্ন্ত  পরিচর্যা ও        রক্ষণাবেক্ষন করা হয় ।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বন নার্সারি ধরন চার প্রকার -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মাধ্যম ভিত্তিক নার্সারি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343400"/>
            <a:ext cx="3581400" cy="1828800"/>
          </a:xfrm>
          <a:prstGeom prst="rect">
            <a:avLst/>
          </a:prstGeom>
        </p:spPr>
      </p:pic>
      <p:pic>
        <p:nvPicPr>
          <p:cNvPr id="8" name="Picture 7" descr="&amp;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3400"/>
            <a:ext cx="36576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6211669"/>
            <a:ext cx="3657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মাধ্যম ভিত্তিক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36576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স্থায়িত্ব ভিত্তিক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505200"/>
            <a:ext cx="35814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অর্থনৈতিক ভিত্তিক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3581400" cy="1981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86400" y="3505200"/>
            <a:ext cx="36576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ব্যবহার ভিত্তিক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524000"/>
            <a:ext cx="3657600" cy="1981200"/>
          </a:xfrm>
          <a:prstGeom prst="rect">
            <a:avLst/>
          </a:prstGeom>
        </p:spPr>
      </p:pic>
      <p:sp>
        <p:nvSpPr>
          <p:cNvPr id="19" name="Notched Right Arrow 18"/>
          <p:cNvSpPr/>
          <p:nvPr/>
        </p:nvSpPr>
        <p:spPr>
          <a:xfrm>
            <a:off x="4267200" y="1828800"/>
            <a:ext cx="838200" cy="762000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419600" y="5181600"/>
            <a:ext cx="6858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3886200" y="2667000"/>
            <a:ext cx="685800" cy="9906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3810000" y="4495800"/>
            <a:ext cx="533400" cy="6858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4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 ছাড়া আরও ধরন রয়েছে তা দেখবো। 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14400"/>
            <a:ext cx="57150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স্থায়িত্ব ভিত্তিক দুই ধরনের নার্সারি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5934670"/>
            <a:ext cx="4648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স্থায়ী নার্সারি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1" y="5934670"/>
            <a:ext cx="4343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অস্থায়ী নার্সারি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371600" y="1981200"/>
            <a:ext cx="990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743700" y="1237565"/>
            <a:ext cx="990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4572000" cy="3115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2400300"/>
            <a:ext cx="4114800" cy="353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অর্থনৈতিক ভিক্তিতে  দুই ধরনের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1769" y="5871865"/>
            <a:ext cx="4232937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গার্হস্থ্য নার্সারি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5897265"/>
            <a:ext cx="4023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ব্যবসায়ীক নার্সারি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67200" y="1752600"/>
            <a:ext cx="838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267200" y="4004962"/>
            <a:ext cx="533400" cy="152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1"/>
            <a:ext cx="4089400" cy="48723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23331"/>
            <a:ext cx="4023000" cy="4872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মাধ্যম ভিক্তিক নার্সারি প্রকার - 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934670"/>
            <a:ext cx="4495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পলি ব্যাগ নার্সারি  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934670"/>
            <a:ext cx="4343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বেড নার্সারি 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981200" y="5105400"/>
            <a:ext cx="13716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096000" y="4876800"/>
            <a:ext cx="13716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360"/>
            <a:ext cx="4267200" cy="3742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134360"/>
            <a:ext cx="4648200" cy="374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306</Words>
  <Application>Microsoft Office PowerPoint</Application>
  <PresentationFormat>On-screen Show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দলগত কাজ পাশাপাশি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49</cp:revision>
  <dcterms:created xsi:type="dcterms:W3CDTF">2018-09-06T05:39:21Z</dcterms:created>
  <dcterms:modified xsi:type="dcterms:W3CDTF">2020-10-25T12:33:23Z</dcterms:modified>
</cp:coreProperties>
</file>