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ppt/notesSlides/notesSlide2.xml" ContentType="application/vnd.openxmlformats-officedocument.presentationml.notesSlide+xml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4" r:id="rId2"/>
  </p:sldMasterIdLst>
  <p:notesMasterIdLst>
    <p:notesMasterId r:id="rId20"/>
  </p:notesMasterIdLst>
  <p:sldIdLst>
    <p:sldId id="283" r:id="rId3"/>
    <p:sldId id="315" r:id="rId4"/>
    <p:sldId id="284" r:id="rId5"/>
    <p:sldId id="258" r:id="rId6"/>
    <p:sldId id="334" r:id="rId7"/>
    <p:sldId id="343" r:id="rId8"/>
    <p:sldId id="295" r:id="rId9"/>
    <p:sldId id="344" r:id="rId10"/>
    <p:sldId id="333" r:id="rId11"/>
    <p:sldId id="345" r:id="rId12"/>
    <p:sldId id="346" r:id="rId13"/>
    <p:sldId id="277" r:id="rId14"/>
    <p:sldId id="342" r:id="rId15"/>
    <p:sldId id="347" r:id="rId16"/>
    <p:sldId id="282" r:id="rId17"/>
    <p:sldId id="34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joy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FF"/>
    <a:srgbClr val="33CC33"/>
    <a:srgbClr val="CC00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57" autoAdjust="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-3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3C22D-94D2-4EAC-83A6-2E399CDB3888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83015-7796-4ADC-BE3A-3932D1D587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4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892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83015-7796-4ADC-BE3A-3932D1D587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2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26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28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67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33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99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2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90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44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8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4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Relationship Id="rId6" Type="http://schemas.openxmlformats.org/officeDocument/2006/relationships/audio" Target="NUL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Relationship Id="rId6" Type="http://schemas.openxmlformats.org/officeDocument/2006/relationships/audio" Target="NUL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7.wav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7.wav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audio" Target="../media/audio4.wav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owers_wallpapers_230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6056" r="9167"/>
          <a:stretch>
            <a:fillRect/>
          </a:stretch>
        </p:blipFill>
        <p:spPr>
          <a:xfrm>
            <a:off x="-165609" y="1"/>
            <a:ext cx="9322829" cy="6872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219200"/>
            <a:ext cx="533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9600" b="1" dirty="0">
                <a:ln>
                  <a:solidFill>
                    <a:srgbClr val="00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>
                <a:solidFill>
                  <a:srgbClr val="00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286000"/>
            <a:ext cx="525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11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11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চ্ছা</a:t>
            </a:r>
            <a:r>
              <a:rPr lang="bn-BD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04800"/>
            <a:ext cx="9144000" cy="609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146824"/>
              </p:ext>
            </p:extLst>
          </p:nvPr>
        </p:nvGraphicFramePr>
        <p:xfrm>
          <a:off x="0" y="304800"/>
          <a:ext cx="9144000" cy="214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0486">
                <a:tc>
                  <a:txBody>
                    <a:bodyPr/>
                    <a:lstStyle/>
                    <a:p>
                      <a:pPr algn="ctr"/>
                      <a:r>
                        <a:rPr lang="bn-BD" sz="9600" i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আজকের আলোচ্য </a:t>
                      </a:r>
                      <a:endParaRPr lang="en-US" sz="9600" i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2FA74C3-FDED-49A9-8FBA-31C364B1673E}"/>
              </a:ext>
            </a:extLst>
          </p:cNvPr>
          <p:cNvSpPr/>
          <p:nvPr/>
        </p:nvSpPr>
        <p:spPr>
          <a:xfrm>
            <a:off x="0" y="2787920"/>
            <a:ext cx="9144000" cy="3155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১।অক্সিজেন                           ২।কার্বন-ডাই-অক্সাইড                         </a:t>
            </a:r>
            <a:endParaRPr lang="en-US" sz="96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61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2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0" y="6781800"/>
            <a:ext cx="91442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 rot="16200000">
            <a:off x="-3406139" y="3406140"/>
            <a:ext cx="6858000" cy="4572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16200000">
            <a:off x="5692142" y="3406140"/>
            <a:ext cx="6858000" cy="45721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838200" y="76200"/>
            <a:ext cx="7576798" cy="3276600"/>
          </a:xfrm>
          <a:prstGeom prst="flowChartDecision">
            <a:avLst/>
          </a:prstGeom>
          <a:solidFill>
            <a:schemeClr val="accent2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1" y="3515139"/>
            <a:ext cx="8610600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নয়।শিক্ষকের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হাতে-কলমে পরীক্ষা করে দেখাবেন । অক্সিজেন আগুন জ্বলতে সাহায্য করে । কার্বন-ডাই-অক্সাইড আগুন নেভাতে সাহায্য করে । 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484" y="83126"/>
            <a:ext cx="990600" cy="998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811608" cy="9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04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2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0" y="6781800"/>
            <a:ext cx="9144200" cy="7620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 rot="16200000">
            <a:off x="-3406139" y="3406140"/>
            <a:ext cx="6858000" cy="45720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16200000">
            <a:off x="5692142" y="3406140"/>
            <a:ext cx="6858000" cy="45721"/>
          </a:xfrm>
          <a:prstGeom prst="round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838200" y="2133600"/>
            <a:ext cx="7576798" cy="3276600"/>
          </a:xfrm>
          <a:prstGeom prst="flowChartDecision">
            <a:avLst/>
          </a:prstGeom>
          <a:solidFill>
            <a:schemeClr val="accent2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পরীক্ষণ 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484" y="83126"/>
            <a:ext cx="990600" cy="998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811608" cy="9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38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1A91EA64-EEAE-4C36-A94E-4C6FC82C0E0A}"/>
              </a:ext>
            </a:extLst>
          </p:cNvPr>
          <p:cNvSpPr/>
          <p:nvPr/>
        </p:nvSpPr>
        <p:spPr>
          <a:xfrm>
            <a:off x="1219200" y="-76200"/>
            <a:ext cx="6433798" cy="1905000"/>
          </a:xfrm>
          <a:prstGeom prst="flowChartDecision">
            <a:avLst/>
          </a:prstGeom>
          <a:solidFill>
            <a:schemeClr val="accent2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887C2-AE03-477D-A35E-54401FD58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05000"/>
            <a:ext cx="2095500" cy="3100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1D4CD5-C550-4A42-B801-223A9637A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5000"/>
            <a:ext cx="2286000" cy="3048000"/>
          </a:xfrm>
          <a:prstGeom prst="rect">
            <a:avLst/>
          </a:prstGeom>
        </p:spPr>
      </p:pic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C2D87B6E-4198-456F-AFBE-D15309722986}"/>
              </a:ext>
            </a:extLst>
          </p:cNvPr>
          <p:cNvSpPr/>
          <p:nvPr/>
        </p:nvSpPr>
        <p:spPr>
          <a:xfrm>
            <a:off x="5105400" y="1905000"/>
            <a:ext cx="3733800" cy="457200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মোমবাতি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বায়ুতে থাকা অক্সিজেন কোন কিছু জ্বলতে সাহায্য করে ।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61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1A91EA64-EEAE-4C36-A94E-4C6FC82C0E0A}"/>
              </a:ext>
            </a:extLst>
          </p:cNvPr>
          <p:cNvSpPr/>
          <p:nvPr/>
        </p:nvSpPr>
        <p:spPr>
          <a:xfrm>
            <a:off x="1355101" y="0"/>
            <a:ext cx="6433798" cy="1905000"/>
          </a:xfrm>
          <a:prstGeom prst="flowChartDecision">
            <a:avLst/>
          </a:prstGeom>
          <a:solidFill>
            <a:schemeClr val="accent2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কার্বন-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ডাই-অক্সাইড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C2D87B6E-4198-456F-AFBE-D15309722986}"/>
              </a:ext>
            </a:extLst>
          </p:cNvPr>
          <p:cNvSpPr/>
          <p:nvPr/>
        </p:nvSpPr>
        <p:spPr>
          <a:xfrm>
            <a:off x="5105400" y="1905000"/>
            <a:ext cx="3733800" cy="457200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কার্বন-ডাই-অক্সাইড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নিভে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থাকা কার্বন-ডাই-অক্সিড আগুন নিভতে সাহায্য করে ।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3AF084-067D-4EE5-AFE4-A3C8198C5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2286000" cy="30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70DA35-C2C4-4A55-871B-9D0AF413D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19400" y="2438400"/>
            <a:ext cx="24479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90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4228" y="304925"/>
            <a:ext cx="32766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429000"/>
            <a:ext cx="8305800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আগুন জ্বলতে সাহায্য করে  ..............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........................বেড়ে গেলে আগুন নিভে যায় 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৩।বাতাসে বিভিন্ন ধরণের  ...................... আছে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82880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         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505635"/>
            <a:ext cx="83058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নিচের শব্দগুলো থেকে  সঠিক শব্দটি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খালি জায়গায়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425" y="2475132"/>
            <a:ext cx="15205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অক্সিজেন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2475132"/>
            <a:ext cx="17106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গ্যাস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4247" y="2475132"/>
            <a:ext cx="27089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কার্বন-ডাই-অক্সাইড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0569" y="2475132"/>
            <a:ext cx="18262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নাইট্রোজেন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:\New folder (2)\Animated gif\img8.gif">
            <a:extLst>
              <a:ext uri="{FF2B5EF4-FFF2-40B4-BE49-F238E27FC236}">
                <a16:creationId xmlns:a16="http://schemas.microsoft.com/office/drawing/2014/main" id="{78DFC106-7AF0-4B06-8027-A5D7A874C3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55816 0.1393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9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31025 0.2409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32309 0.3254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0820" y="7220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310" y="35814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অক্সিজেন আগুন জ্বলতে সাহায্য করে পরীক্ষা করো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click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095657-C3B2-4186-9519-E25042FF3108}"/>
              </a:ext>
            </a:extLst>
          </p:cNvPr>
          <p:cNvSpPr txBox="1"/>
          <p:nvPr/>
        </p:nvSpPr>
        <p:spPr>
          <a:xfrm>
            <a:off x="990600" y="1066800"/>
            <a:ext cx="6858000" cy="156966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9600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622" y="2095780"/>
            <a:ext cx="3937379" cy="341632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এলিজা বেগম    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শিক্</a:t>
            </a:r>
            <a:r>
              <a:rPr lang="as-IN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ী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মঙ্গল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সঃ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প্রাঃ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দক্ষিণ সুরমা ,সিলেট 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700" b="1" dirty="0">
                <a:solidFill>
                  <a:schemeClr val="tx1"/>
                </a:solidFill>
                <a:cs typeface="NikoshBAN" pitchFamily="2" charset="0"/>
              </a:rPr>
              <a:t>hmpmgps@gmail.com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971552"/>
            <a:ext cx="2019301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9" name="Picture 8" descr="images (7).jpg">
            <a:extLst>
              <a:ext uri="{FF2B5EF4-FFF2-40B4-BE49-F238E27FC236}">
                <a16:creationId xmlns:a16="http://schemas.microsoft.com/office/drawing/2014/main" id="{B3608808-2B0C-47E8-BF57-6045380D1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73" y="914400"/>
            <a:ext cx="1257300" cy="628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7E7357-F51A-4E28-BAB9-0CDE98EE4A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73" y="900116"/>
            <a:ext cx="594000" cy="5636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358704-B105-4BBB-B73E-477863030E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34" y="982268"/>
            <a:ext cx="594000" cy="56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1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>
          <a:xfrm>
            <a:off x="1676400" y="1295400"/>
            <a:ext cx="5791200" cy="4343400"/>
          </a:xfr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pPr>
              <a:buNone/>
            </a:pPr>
            <a:endParaRPr lang="en-US" sz="4000" dirty="0">
              <a:ln w="0"/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তৃতী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IN" sz="44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4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প্রাথমিক বিজ্ঞান 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dirty="0">
              <a:ln w="0"/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সাধারণ পাঠ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ঃবায়ু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4400" dirty="0" err="1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পাঠঃবায়ুর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  <a:p>
            <a:endParaRPr lang="bn-IN" dirty="0">
              <a:ln w="0"/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6539E-6D29-47B2-875D-E8C5600B82E0}"/>
              </a:ext>
            </a:extLst>
          </p:cNvPr>
          <p:cNvSpPr txBox="1"/>
          <p:nvPr/>
        </p:nvSpPr>
        <p:spPr>
          <a:xfrm>
            <a:off x="3352800" y="304800"/>
            <a:ext cx="259080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পাঠ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828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1600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2332" y="2157948"/>
            <a:ext cx="7473468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৫.২.১ </a:t>
            </a:r>
            <a:r>
              <a:rPr lang="en-US" sz="80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80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80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80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80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80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80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80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i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80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bn-BD" sz="80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E14A45-0CE7-41BD-9020-D99191DCFCA7}"/>
              </a:ext>
            </a:extLst>
          </p:cNvPr>
          <p:cNvSpPr txBox="1"/>
          <p:nvPr/>
        </p:nvSpPr>
        <p:spPr>
          <a:xfrm>
            <a:off x="2514600" y="76200"/>
            <a:ext cx="3657600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শিখনফল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9FC5E704-CE2B-4152-9C4D-86BE0BD248A8}"/>
              </a:ext>
            </a:extLst>
          </p:cNvPr>
          <p:cNvSpPr/>
          <p:nvPr/>
        </p:nvSpPr>
        <p:spPr>
          <a:xfrm>
            <a:off x="1676400" y="152400"/>
            <a:ext cx="5181600" cy="9906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025C4-DDE9-4E14-9189-6AC3A1407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4571998" cy="30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F1E091-69B4-43BC-876A-0A84AD8B80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67200"/>
            <a:ext cx="464819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30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10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Ribbon 7"/>
          <p:cNvSpPr/>
          <p:nvPr/>
        </p:nvSpPr>
        <p:spPr>
          <a:xfrm>
            <a:off x="2552700" y="0"/>
            <a:ext cx="3771900" cy="782242"/>
          </a:xfrm>
          <a:prstGeom prst="ribbon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 তো </a:t>
            </a:r>
            <a:endParaRPr 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981075" y="838200"/>
            <a:ext cx="6638925" cy="66675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পাতাগুলো নড়ছে কেন ?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981075" y="2209800"/>
            <a:ext cx="6638925" cy="66675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কী কাজে বায়ু ব্যবহার করা হয় ? </a:t>
            </a:r>
            <a:endParaRPr lang="en-US" sz="33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nip and Round Single Corner Rectangle 10"/>
          <p:cNvSpPr/>
          <p:nvPr/>
        </p:nvSpPr>
        <p:spPr>
          <a:xfrm>
            <a:off x="2800350" y="1562100"/>
            <a:ext cx="3067050" cy="57150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 বা বায়ুর জন্য </a:t>
            </a:r>
            <a:endParaRPr lang="en-US" sz="3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nip and Round Single Corner Rectangle 11"/>
          <p:cNvSpPr/>
          <p:nvPr/>
        </p:nvSpPr>
        <p:spPr>
          <a:xfrm>
            <a:off x="685800" y="2914650"/>
            <a:ext cx="7772400" cy="2800350"/>
          </a:xfrm>
          <a:prstGeom prst="snipRoundRect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১।সাইকেল বা গাড়ির চাকায় </a:t>
            </a:r>
          </a:p>
          <a:p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২।পাল তোলা নৌকায়।</a:t>
            </a:r>
          </a:p>
          <a:p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৩।পাখায় </a:t>
            </a:r>
          </a:p>
          <a:p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৪।বিদ্যুৎ তৈরিতে 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66" y="840058"/>
            <a:ext cx="2907504" cy="16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" y="853153"/>
            <a:ext cx="2907504" cy="16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50160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76200"/>
            <a:ext cx="5334000" cy="1600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9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 </a:t>
            </a:r>
            <a:r>
              <a:rPr lang="bn-BD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4F8FF04E-45CA-4045-B648-767869E636D3}"/>
              </a:ext>
            </a:extLst>
          </p:cNvPr>
          <p:cNvSpPr/>
          <p:nvPr/>
        </p:nvSpPr>
        <p:spPr>
          <a:xfrm>
            <a:off x="1295400" y="2514600"/>
            <a:ext cx="7239000" cy="38100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150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 উপাদান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09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04800"/>
            <a:ext cx="9144000" cy="609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476525"/>
              </p:ext>
            </p:extLst>
          </p:nvPr>
        </p:nvGraphicFramePr>
        <p:xfrm>
          <a:off x="0" y="304800"/>
          <a:ext cx="91440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048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bn-BD" sz="9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  </a:t>
                      </a:r>
                      <a:endParaRPr lang="en-US" sz="9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2FA74C3-FDED-49A9-8FBA-31C364B1673E}"/>
              </a:ext>
            </a:extLst>
          </p:cNvPr>
          <p:cNvSpPr/>
          <p:nvPr/>
        </p:nvSpPr>
        <p:spPr>
          <a:xfrm>
            <a:off x="0" y="2787920"/>
            <a:ext cx="9144000" cy="3155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পরিবেশের একটি উপাদান। বায়ু আমাদের চারপাশে থাকলেও আমরা তা দেখতে পাইনা ,শুধু অনুভব করতে পারি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45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2430"/>
            <a:ext cx="91440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0" y="6536960"/>
            <a:ext cx="9144000" cy="38100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04800"/>
            <a:ext cx="9144000" cy="609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903996"/>
              </p:ext>
            </p:extLst>
          </p:nvPr>
        </p:nvGraphicFramePr>
        <p:xfrm>
          <a:off x="0" y="304800"/>
          <a:ext cx="91440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2048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bn-BD" sz="9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বায়ুর উপাদান </a:t>
                      </a:r>
                      <a:endParaRPr lang="en-US" sz="9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2FA74C3-FDED-49A9-8FBA-31C364B1673E}"/>
              </a:ext>
            </a:extLst>
          </p:cNvPr>
          <p:cNvSpPr/>
          <p:nvPr/>
        </p:nvSpPr>
        <p:spPr>
          <a:xfrm>
            <a:off x="0" y="2787920"/>
            <a:ext cx="9144000" cy="3155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১।অক্সিজেন                           ২।কার্বন-ডাই-অক্সাইড                       ৩।নাইট্রোজেন                             ৪।জলীয় বাষ্প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2891</TotalTime>
  <Words>274</Words>
  <Application>Microsoft Office PowerPoint</Application>
  <PresentationFormat>On-screen Show (4:3)</PresentationFormat>
  <Paragraphs>61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ফুলের শুভেচ্ছা  </dc:title>
  <dc:creator>pti sonatola</dc:creator>
  <cp:lastModifiedBy>User</cp:lastModifiedBy>
  <cp:revision>454</cp:revision>
  <dcterms:created xsi:type="dcterms:W3CDTF">2006-08-16T00:00:00Z</dcterms:created>
  <dcterms:modified xsi:type="dcterms:W3CDTF">2020-10-25T14:19:30Z</dcterms:modified>
</cp:coreProperties>
</file>