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74" r:id="rId11"/>
    <p:sldId id="277" r:id="rId12"/>
    <p:sldId id="265" r:id="rId13"/>
    <p:sldId id="276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2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5584C-A914-4949-803A-AA0FBEBD2E3C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B533F-A622-4AA8-B121-334E07C3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1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B533F-A622-4AA8-B121-334E07C3FD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19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B533F-A622-4AA8-B121-334E07C3FD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8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21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200" y="0"/>
            <a:ext cx="9144000" cy="6858000"/>
            <a:chOff x="-7620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038600"/>
              <a:ext cx="3657600" cy="281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28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38" y="5512419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একটি পুকুরে একই সাথে একই ব্যবস্থাপনায় একত্রে হাঁস ও মাছ  চাষ করা কে হাঁস ও মাছের সমন্বিত চাষ বলে।</a:t>
            </a:r>
          </a:p>
          <a:p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8" y="2209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হাঁস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ও মাছের সমন্বিত চাষ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28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8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33"/>
            <a:ext cx="9144000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33"/>
            <a:ext cx="9144000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7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4572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6" y="2133600"/>
            <a:ext cx="911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itchFamily="2" charset="0"/>
                <a:cs typeface="NikoshBAN" pitchFamily="2" charset="0"/>
              </a:rPr>
              <a:t>পুকুরে হাঁস ও মাছের সমন্বিত  চাষ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প্রণালী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" y="0"/>
            <a:ext cx="4025747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0"/>
            <a:ext cx="48006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1"/>
            <a:ext cx="4038600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3581401"/>
            <a:ext cx="4800598" cy="32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286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581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itchFamily="2" charset="0"/>
                <a:cs typeface="NikoshBAN" pitchFamily="2" charset="0"/>
              </a:rPr>
              <a:t>পুকুরে হাঁস ও মাছ চাষের গুরুত্ব ব্যখ্যা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61722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65374"/>
            <a:ext cx="1968024" cy="1308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5401" y="1328684"/>
            <a:ext cx="2423898" cy="1461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60" y="1596600"/>
            <a:ext cx="1933879" cy="9447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412" y="278981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A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0146" y="267411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10400" y="267411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9624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পুকুরে হাঁস ও মাছের  একত্রে  চাষ  করাকে কি বলে?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পুকুরে হাঁস চাষ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মাছ চাষ  কি উপকার করে?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পুকুরে উপরের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 সমন্বিত চাষ পদ্ধতি লিখ।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নং চিত্রে হাঁস  ও মাছের সমন্বিত চাষের সুবিধা ও গুরুত্ব আলোচনা কর।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8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543"/>
            <a:ext cx="8077200" cy="92333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514600"/>
            <a:ext cx="8077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 হাঁস ও মাছের সমন্বিত চাষের সুবিধা সমুহ লিখে আনবে।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3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905000"/>
            <a:ext cx="411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16002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2133600"/>
            <a:ext cx="2011088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206" y="685800"/>
            <a:ext cx="2007393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5205" y="3886200"/>
            <a:ext cx="2007393" cy="12606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-10510" y="481212"/>
            <a:ext cx="9144000" cy="525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2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63"/>
            <a:ext cx="9144000" cy="642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1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4800" y="-152400"/>
            <a:ext cx="8382000" cy="25908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পাঠপরিচিতি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895600"/>
            <a:ext cx="8610600" cy="37856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	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</a:p>
          <a:p>
            <a:r>
              <a:rPr lang="bn-BD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:</a:t>
            </a:r>
            <a:r>
              <a:rPr lang="bn-BD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কৃষি শিক্ষা</a:t>
            </a:r>
          </a:p>
          <a:p>
            <a:r>
              <a:rPr lang="bn-BD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:</a:t>
            </a:r>
            <a:r>
              <a:rPr lang="bn-BD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চতুর্থ</a:t>
            </a:r>
            <a:r>
              <a:rPr lang="en-US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(পরি</a:t>
            </a:r>
            <a:r>
              <a:rPr lang="en-US" sz="4800" b="1" cap="none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:৪র্থ</a:t>
            </a:r>
            <a:r>
              <a:rPr lang="bn-BD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:</a:t>
            </a:r>
            <a:r>
              <a:rPr lang="bn-BD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৪৫ মিনিট</a:t>
            </a:r>
          </a:p>
          <a:p>
            <a:r>
              <a:rPr lang="bn-BD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সংখ্যা</a:t>
            </a:r>
            <a:r>
              <a:rPr lang="en-US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</a:t>
            </a:r>
            <a:r>
              <a:rPr lang="bn-BD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৫০জন</a:t>
            </a:r>
            <a:endParaRPr lang="en-US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509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605456"/>
              </p:ext>
            </p:extLst>
          </p:nvPr>
        </p:nvGraphicFramePr>
        <p:xfrm>
          <a:off x="838200" y="1828799"/>
          <a:ext cx="7467600" cy="4419601"/>
        </p:xfrm>
        <a:graphic>
          <a:graphicData uri="http://schemas.openxmlformats.org/drawingml/2006/table">
            <a:tbl>
              <a:tblPr firstRow="1" bandRow="1"/>
              <a:tblGrid>
                <a:gridCol w="685800"/>
                <a:gridCol w="1102360"/>
                <a:gridCol w="3413760"/>
                <a:gridCol w="975360"/>
                <a:gridCol w="1290320"/>
              </a:tblGrid>
              <a:tr h="472997"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ক্রম</a:t>
                      </a:r>
                      <a:endParaRPr lang="en-US" sz="1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endParaRPr lang="en-US" sz="1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sz="1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উপকরন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9380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 smtClean="0"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endParaRPr lang="en-US" sz="1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কুশল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বিনিময়,শ্রেণী বিন্যাস,মনোযোগ আকর্ষণ,পাঠঘোষণা,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 মিনিট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ডি,সি+চক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বোর্ড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56591">
                <a:tc rowSpan="4"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ফল-১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ছবি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প্রদর্শন,সংক্ষিপ্ত আলোচনা,একক কাজ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 মিনিট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ঐ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707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ফল-২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ছবি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প্রদর্শন,সংক্ষিপ্ত আলোচনা জোড়ায় কাজ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 মিনিট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ঐ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4976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ফল-৩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ছবি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প্রদর্শন,সংক্ষিপ্ত আলোচনা,দলীয় কাজ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৯ মিনিট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ঐ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1737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ফল-৪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ছবি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প্রদর্শন,সংক্ষিপ্ত আলোচনা,দলীয় কাজ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১০ মিনিট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ঐ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73150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মুল্যায়ন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সৃজনশীল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প্রশ্ন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১২ মিনিট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40454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বাড়ির কাজ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সৃজনশীল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প্রশ্ন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৩ মিনিত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ডি,সি+চক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বোর্ড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98409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সমাপ্ত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ধন্যবাদ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 মিনিট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ডি,সি+চক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বোর্ড</a:t>
                      </a:r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5062" y="825712"/>
            <a:ext cx="74676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3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786"/>
            <a:ext cx="9144000" cy="68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68"/>
            <a:ext cx="4419600" cy="451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1" y="4964668"/>
            <a:ext cx="3051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পুকুরে মাছ চাষ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4877003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পুকুরে হাঁস ও মাছ চাষ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945"/>
            <a:ext cx="4572000" cy="44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4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0100" y="990600"/>
            <a:ext cx="6477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2000" y="2997634"/>
            <a:ext cx="6477000" cy="2819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4022613"/>
            <a:ext cx="6477000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পুকুরে হাঁস ও মাছের সমন্বিত চাষ</a:t>
            </a:r>
            <a:endPara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85800"/>
            <a:ext cx="8933793" cy="110799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 ফল-</a:t>
            </a:r>
            <a:endParaRPr lang="en-US" sz="11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85" y="3657600"/>
            <a:ext cx="8980615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পুকুরে হাঁস ও মাছের সমন্বিত  চাষের  ধারণা সংজ্ঞায়িত  করতে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পুকুরে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হাঁস ও মাছের সমন্বিত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চাষ প্রণালী বর্ণনা করতে পারবে।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পুকুরে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হাঁস 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মাছ চাষের গুরুত্ব ব্যখ্যা করতে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7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-21022"/>
            <a:ext cx="9122979" cy="3145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" y="3276600"/>
            <a:ext cx="910984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7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267</Words>
  <Application>Microsoft Office PowerPoint</Application>
  <PresentationFormat>On-screen Show (4:3)</PresentationFormat>
  <Paragraphs>76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Lukman Khan</dc:creator>
  <cp:lastModifiedBy>user</cp:lastModifiedBy>
  <cp:revision>108</cp:revision>
  <dcterms:created xsi:type="dcterms:W3CDTF">2006-08-16T00:00:00Z</dcterms:created>
  <dcterms:modified xsi:type="dcterms:W3CDTF">2020-10-25T06:36:16Z</dcterms:modified>
</cp:coreProperties>
</file>