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8" r:id="rId3"/>
    <p:sldId id="261" r:id="rId4"/>
    <p:sldId id="260" r:id="rId5"/>
    <p:sldId id="265" r:id="rId6"/>
    <p:sldId id="266" r:id="rId7"/>
    <p:sldId id="267" r:id="rId8"/>
    <p:sldId id="275" r:id="rId9"/>
    <p:sldId id="268" r:id="rId10"/>
    <p:sldId id="269" r:id="rId11"/>
    <p:sldId id="277" r:id="rId12"/>
    <p:sldId id="273" r:id="rId13"/>
    <p:sldId id="280" r:id="rId14"/>
    <p:sldId id="281" r:id="rId15"/>
    <p:sldId id="28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2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790532-E0C4-4656-AE71-EDFC9AC898C6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8315D5-7E34-42FA-ADF0-16F136607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528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aseline="0" dirty="0" err="1" smtClean="0"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28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aseline="0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28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aseline="0" dirty="0" err="1" smtClean="0">
                <a:latin typeface="NikoshBAN" pitchFamily="2" charset="0"/>
                <a:cs typeface="NikoshBAN" pitchFamily="2" charset="0"/>
              </a:rPr>
              <a:t>দেখিয়ে</a:t>
            </a:r>
            <a:r>
              <a:rPr lang="en-US" sz="28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aseline="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baseline="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aseline="0" dirty="0" err="1" smtClean="0">
                <a:latin typeface="NikoshBAN" pitchFamily="2" charset="0"/>
                <a:cs typeface="NikoshBAN" pitchFamily="2" charset="0"/>
              </a:rPr>
              <a:t>উপাত্ত</a:t>
            </a:r>
            <a:r>
              <a:rPr lang="en-US" sz="28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aseline="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8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aseline="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28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aseline="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aseline="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baseline="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315D5-7E34-42FA-ADF0-16F13660752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241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315D5-7E34-42FA-ADF0-16F13660752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170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315D5-7E34-42FA-ADF0-16F13660752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927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10/24/2020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3.wav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84582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solidFill>
                  <a:srgbClr val="C00000"/>
                </a:solidFill>
              </a:rPr>
              <a:t>স্বাগতম</a:t>
            </a:r>
            <a:r>
              <a:rPr lang="en-US" sz="8800" dirty="0" smtClean="0">
                <a:solidFill>
                  <a:srgbClr val="C00000"/>
                </a:solidFill>
              </a:rPr>
              <a:t> </a:t>
            </a:r>
            <a:endParaRPr lang="en-US" sz="8800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667000"/>
            <a:ext cx="8458200" cy="419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0"/>
            <a:ext cx="84582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3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52400" y="304800"/>
            <a:ext cx="89154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43000" y="838200"/>
            <a:ext cx="6934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    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81000" y="994590"/>
            <a:ext cx="89154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21921" y="685800"/>
            <a:ext cx="990600" cy="8382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12521" y="838200"/>
            <a:ext cx="8131479" cy="107721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২৩,১২,৪৩,৪৫,২৩,৪৬,৫৫,৬৫,৩৪,২৩,৮৭,৪৩,৯০,৫৪,২৮ </a:t>
            </a:r>
            <a:r>
              <a:rPr lang="en-US" sz="3200" dirty="0" err="1" smtClean="0">
                <a:solidFill>
                  <a:srgbClr val="002060"/>
                </a:solidFill>
              </a:rPr>
              <a:t>উপাত্ত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সূমহের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গড়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নির্ণয়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কর</a:t>
            </a:r>
            <a:r>
              <a:rPr lang="en-US" sz="3200" dirty="0" smtClean="0">
                <a:solidFill>
                  <a:srgbClr val="002060"/>
                </a:solidFill>
              </a:rPr>
              <a:t> । </a:t>
            </a:r>
            <a:endParaRPr lang="en-US" sz="3200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0" y="2747777"/>
                <a:ext cx="9144000" cy="4113114"/>
              </a:xfrm>
              <a:prstGeom prst="rect">
                <a:avLst/>
              </a:prstGeom>
              <a:blipFill>
                <a:blip r:embed="rId4"/>
                <a:tile tx="0" ty="0" sx="100000" sy="100000" flip="none" algn="tl"/>
              </a:blip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7030A0"/>
                    </a:solidFill>
                  </a:rPr>
                  <a:t>সমাধানঃ </a:t>
                </a:r>
                <a:r>
                  <a:rPr lang="en-US" sz="2800" dirty="0" err="1" smtClean="0">
                    <a:solidFill>
                      <a:srgbClr val="7030A0"/>
                    </a:solidFill>
                  </a:rPr>
                  <a:t>প্রদত্ত</a:t>
                </a:r>
                <a:r>
                  <a:rPr lang="en-US" sz="2800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rgbClr val="7030A0"/>
                    </a:solidFill>
                  </a:rPr>
                  <a:t>উপাত্ত</a:t>
                </a:r>
                <a:r>
                  <a:rPr lang="en-US" sz="2800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rgbClr val="7030A0"/>
                    </a:solidFill>
                  </a:rPr>
                  <a:t>সূমহের</a:t>
                </a:r>
                <a:r>
                  <a:rPr lang="en-US" sz="2800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rgbClr val="7030A0"/>
                    </a:solidFill>
                  </a:rPr>
                  <a:t>যোগফল</a:t>
                </a:r>
                <a:r>
                  <a:rPr lang="en-US" sz="2800" dirty="0" smtClean="0">
                    <a:solidFill>
                      <a:srgbClr val="7030A0"/>
                    </a:solidFill>
                  </a:rPr>
                  <a:t>=২৩+১২+৪৩+৪৫+২৩+৪৬+৫৫+৬৫+৩৪+২৩+৮৭+৪৩+৯০+৫৪+২৮= ৬৭১ </a:t>
                </a:r>
              </a:p>
              <a:p>
                <a:r>
                  <a:rPr lang="en-US" sz="36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আমরা</a:t>
                </a:r>
                <a:r>
                  <a:rPr lang="en-US" sz="36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জানি</a:t>
                </a:r>
                <a:r>
                  <a:rPr lang="en-US" sz="36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,</a:t>
                </a:r>
                <a:endParaRPr lang="en-US" sz="36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6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গড়</a:t>
                </a:r>
                <a:r>
                  <a:rPr lang="en-US" sz="36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dirty="0">
                            <a:solidFill>
                              <a:srgbClr val="FF0000"/>
                            </a:solidFill>
                            <a:latin typeface="NikoshBAN" pitchFamily="2" charset="0"/>
                            <a:cs typeface="NikoshBAN" pitchFamily="2" charset="0"/>
                          </a:rPr>
                          <m:t>উপাত্তসমূহের সমষ্টি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>
                            <a:solidFill>
                              <a:srgbClr val="FF0000"/>
                            </a:solidFill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dirty="0">
                            <a:solidFill>
                              <a:srgbClr val="FF0000"/>
                            </a:solidFill>
                            <a:latin typeface="NikoshBAN" pitchFamily="2" charset="0"/>
                            <a:cs typeface="NikoshBAN" pitchFamily="2" charset="0"/>
                          </a:rPr>
                          <m:t>উপাত্তসমূহের সংখ্যা  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r>
                  <a:rPr lang="en-US" sz="36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FF000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cs typeface="NikoshBAN" pitchFamily="2" charset="0"/>
                          </a:rPr>
                          <m:t>৬৭১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cs typeface="NikoshBAN" pitchFamily="2" charset="0"/>
                          </a:rPr>
                          <m:t>১৫</m:t>
                        </m:r>
                      </m:den>
                    </m:f>
                  </m:oMath>
                </a14:m>
                <a:r>
                  <a:rPr lang="en-US" sz="36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  =   ৪৪.৭৩ ( </a:t>
                </a:r>
                <a:r>
                  <a:rPr lang="en-US" sz="36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উত্তর</a:t>
                </a:r>
                <a:r>
                  <a:rPr lang="en-US" sz="36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)  </a:t>
                </a:r>
                <a:endParaRPr lang="en-US" sz="36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747777"/>
                <a:ext cx="9144000" cy="4113114"/>
              </a:xfrm>
              <a:prstGeom prst="rect">
                <a:avLst/>
              </a:prstGeom>
              <a:blipFill rotWithShape="1">
                <a:blip r:embed="rId5"/>
                <a:stretch>
                  <a:fillRect l="-2000" t="-1780" b="-1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430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95400" y="1393686"/>
            <a:ext cx="6477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৭৬,৮৯,৪৫,৭৮,৯২,৭৭,৭০, ৮০, ৭৯ ,৪৩,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৫৬,৭৬,২৩,৫৬,৪৩,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2667000"/>
            <a:ext cx="71628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উক্ত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উপাত্তগুলোর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2200" y="457200"/>
            <a:ext cx="3810000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13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1752600" y="381000"/>
            <a:ext cx="5791200" cy="1371600"/>
          </a:xfrm>
          <a:prstGeom prst="flowChartTerminator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590800"/>
            <a:ext cx="7620000" cy="329320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৪৫,৩২,৫০,৩৫,৮৪,৭৩,৫৬,৪৫,৯৭,৬৫,৯০,৮২,৮৩,৪৩,৪১,৯২,৫৬,৪২,৫৫,৪৫,৬২,৪২,৬৩,৯৬,৭৭,৪১</a:t>
            </a:r>
          </a:p>
          <a:p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উপাত্তগুলো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বিনাস্ত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সাজাও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26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373559"/>
            <a:ext cx="3352800" cy="923330"/>
          </a:xfrm>
          <a:prstGeom prst="rect">
            <a:avLst/>
          </a:prstGeo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মূল্যায়নঃ</a:t>
            </a:r>
            <a:endParaRPr lang="en-US" sz="5400" dirty="0">
              <a:solidFill>
                <a:srgbClr val="FF0000"/>
              </a:solidFill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28600" y="2057400"/>
            <a:ext cx="8495079" cy="402474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উপাত্ত</a:t>
            </a:r>
            <a:r>
              <a:rPr lang="en-US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সরাসরি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bn-BD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4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bn-BD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খ) </a:t>
            </a:r>
            <a:r>
              <a:rPr lang="en-US" sz="4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bn-BD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গ)</a:t>
            </a:r>
            <a:r>
              <a:rPr lang="en-US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বিন্যস্ত</a:t>
            </a:r>
            <a:r>
              <a:rPr lang="bn-BD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4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অবিন্যস্ত</a:t>
            </a:r>
            <a:r>
              <a:rPr lang="en-US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উপাত্ত</a:t>
            </a:r>
            <a:endParaRPr lang="bn-BD" sz="4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51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981200"/>
            <a:ext cx="9144000" cy="495520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৫০জনের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মাসিক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সঞ্চয়ের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৩২,৪০,৩০,৪০,৫০,৩৩,৪৯,৪১,৩৮,৬২,৫৮,১২,১৪০,১৫০,</a:t>
            </a:r>
          </a:p>
          <a:p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৪৪, ৩৬,১৪৭,১৬,১০,১৩,১৮,১৫,১৬,১০,১৪৬,১৫,১৩,১৪৫</a:t>
            </a:r>
          </a:p>
          <a:p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১৫২,১৭,৫৯,১৩২,১৬১,১৪৮,১৪৬,১৪২,১৫৭,১৫০,১৭,১৪,১৪৯,১৫১,</a:t>
            </a:r>
          </a:p>
          <a:p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১৬,১৭,১৪৪,১৩,১৩৭,১৫,১৫২,১৪ </a:t>
            </a:r>
          </a:p>
          <a:p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ক।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উপাত্ত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খ। 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উপাত্তগুলোকে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ক্রম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অনুসারে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সাজাও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গ।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উপাত্তগুলোর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গড়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609601"/>
            <a:ext cx="7696200" cy="7694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bn-BD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55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hazu\Pictures\rfa-5002_lg_1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13" b="8188"/>
          <a:stretch/>
        </p:blipFill>
        <p:spPr bwMode="auto">
          <a:xfrm>
            <a:off x="0" y="304800"/>
            <a:ext cx="91440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4418725"/>
            <a:ext cx="9144000" cy="175432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002060"/>
                </a:solidFill>
              </a:rPr>
              <a:t>সবাই</a:t>
            </a:r>
            <a:r>
              <a:rPr lang="en-US" sz="5400" dirty="0" smtClean="0">
                <a:solidFill>
                  <a:srgbClr val="002060"/>
                </a:solidFill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</a:rPr>
              <a:t>ঘরে</a:t>
            </a:r>
            <a:r>
              <a:rPr lang="en-US" sz="5400" dirty="0" smtClean="0">
                <a:solidFill>
                  <a:srgbClr val="002060"/>
                </a:solidFill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</a:rPr>
              <a:t>থাকুন</a:t>
            </a:r>
            <a:r>
              <a:rPr lang="en-US" sz="5400" dirty="0" smtClean="0">
                <a:solidFill>
                  <a:srgbClr val="002060"/>
                </a:solidFill>
              </a:rPr>
              <a:t> ,</a:t>
            </a:r>
            <a:r>
              <a:rPr lang="en-US" sz="5400" dirty="0" err="1" smtClean="0">
                <a:solidFill>
                  <a:srgbClr val="002060"/>
                </a:solidFill>
              </a:rPr>
              <a:t>সুস্থ</a:t>
            </a:r>
            <a:r>
              <a:rPr lang="en-US" sz="5400" dirty="0" smtClean="0">
                <a:solidFill>
                  <a:srgbClr val="002060"/>
                </a:solidFill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</a:rPr>
              <a:t>থাকুন</a:t>
            </a:r>
            <a:r>
              <a:rPr lang="en-US" sz="5400" dirty="0" smtClean="0">
                <a:solidFill>
                  <a:srgbClr val="002060"/>
                </a:solidFill>
              </a:rPr>
              <a:t> </a:t>
            </a:r>
          </a:p>
          <a:p>
            <a:r>
              <a:rPr lang="en-US" sz="5400" dirty="0" err="1" smtClean="0">
                <a:solidFill>
                  <a:srgbClr val="002060"/>
                </a:solidFill>
              </a:rPr>
              <a:t>আল্লাহ</a:t>
            </a:r>
            <a:r>
              <a:rPr lang="en-US" sz="5400" dirty="0" smtClean="0">
                <a:solidFill>
                  <a:srgbClr val="002060"/>
                </a:solidFill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</a:rPr>
              <a:t>হাফেজ</a:t>
            </a:r>
            <a:r>
              <a:rPr lang="en-US" sz="5400" dirty="0" smtClean="0">
                <a:solidFill>
                  <a:srgbClr val="002060"/>
                </a:solidFill>
              </a:rPr>
              <a:t> ।</a:t>
            </a:r>
            <a:endParaRPr lang="en-US" sz="5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09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chimes.wav"/>
          </p:stSnd>
        </p:sndAc>
      </p:transition>
    </mc:Choice>
    <mc:Fallback xmlns="">
      <p:transition spd="slow">
        <p:circl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981200"/>
            <a:ext cx="8001000" cy="3886200"/>
          </a:xfrm>
          <a:blipFill>
            <a:blip r:embed="rId3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en-US" sz="49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bn-BD" sz="73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মোঃ </a:t>
            </a:r>
            <a:r>
              <a:rPr lang="en-US" sz="73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গোলাম</a:t>
            </a:r>
            <a:r>
              <a:rPr lang="en-US" sz="73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3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মোস্তফা</a:t>
            </a:r>
            <a:r>
              <a:rPr lang="en-US" sz="73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9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49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49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সহকারি শিক্ষক</a:t>
            </a:r>
            <a:br>
              <a:rPr lang="bn-BD" sz="49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9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ঝিনুক</a:t>
            </a:r>
            <a:r>
              <a:rPr lang="en-US" sz="49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9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49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9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বালিকা বিদ্যালয়</a:t>
            </a:r>
            <a:r>
              <a:rPr lang="en-US" sz="49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9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9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চুয়াডাংগা</a:t>
            </a:r>
            <a:r>
              <a:rPr lang="en-US" sz="49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9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49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9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চুয়াডাংগা</a:t>
            </a:r>
            <a:r>
              <a:rPr lang="en-US" sz="49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286000" y="685800"/>
            <a:ext cx="4648200" cy="9906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bn-BD" sz="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41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2" name="hammer.wav"/>
          </p:stSnd>
        </p:sndAc>
      </p:transition>
    </mc:Choice>
    <mc:Fallback xmlns="">
      <p:transition>
        <p:sndAc>
          <p:stSnd>
            <p:snd r:embed="rId4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12890" y="3465871"/>
            <a:ext cx="3962400" cy="47686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মুর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গীর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ডিম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28663" y="3429000"/>
            <a:ext cx="3538537" cy="5702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কবু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4419600"/>
            <a:ext cx="8534400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ক্লাসের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২৫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গণিতের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নম্বর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৯০,৭৮,৯৭,৬০,৭০,৯০,৮০,৭০,৬০,৬০,৪৮,৩৫,৯০,৩৯,৭৫,৯৫,৮৫,৬৫,৭৯,৮০ ,৫৬,৬৫,৭৮,৪৩,৪৮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63" y="228600"/>
            <a:ext cx="3584071" cy="28934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890" y="228600"/>
            <a:ext cx="3645309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12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3" name="drumroll.wav"/>
          </p:stSnd>
        </p:sndAc>
      </p:transition>
    </mc:Choice>
    <mc:Fallback xmlns="">
      <p:transition spd="slow">
        <p:fade/>
        <p:sndAc>
          <p:stSnd>
            <p:snd r:embed="rId6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76300" y="1905000"/>
            <a:ext cx="7505700" cy="472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5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উপাত্ত</a:t>
            </a:r>
            <a:r>
              <a:rPr lang="en-US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অনুশীলনীঃ8</a:t>
            </a:r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</a:t>
            </a:r>
            <a:endParaRPr lang="en-US" sz="5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শ্রেণীঃ 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৬ষ্ঠ </a:t>
            </a:r>
            <a:endParaRPr lang="bn-BD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143000" y="304800"/>
            <a:ext cx="7086600" cy="15240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8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 </a:t>
            </a:r>
            <a:endParaRPr lang="en-US" sz="8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49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1"/>
          <p:cNvSpPr/>
          <p:nvPr/>
        </p:nvSpPr>
        <p:spPr>
          <a:xfrm>
            <a:off x="1302327" y="0"/>
            <a:ext cx="6019800" cy="1828800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7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1981200"/>
            <a:ext cx="8001000" cy="457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000" dirty="0">
                <a:solidFill>
                  <a:srgbClr val="0070C0"/>
                </a:solidFill>
              </a:rPr>
              <a:t> </a:t>
            </a:r>
            <a:r>
              <a:rPr lang="bn-BD" sz="2000" dirty="0" smtClean="0">
                <a:solidFill>
                  <a:srgbClr val="0070C0"/>
                </a:solidFill>
              </a:rPr>
              <a:t> </a:t>
            </a:r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এই পাঠ শেষে শিক্ষীর্থীরা-</a:t>
            </a:r>
          </a:p>
          <a:p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উপাত্ত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বলতে পারবে।</a:t>
            </a:r>
          </a:p>
          <a:p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উপাত্ত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ভেদ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উপাত্ত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বিন্যস্ত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করতে পারবে।</a:t>
            </a:r>
            <a:endParaRPr lang="en-US" sz="36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3।উপাত্ত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গড়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bn-BD" sz="36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38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28600" y="457200"/>
            <a:ext cx="8763000" cy="190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তথ্যঃ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শুনি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পত্রিকা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টেলিভিশনে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গণমাধ্যম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আবহাওয়া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খেলাধুলা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বাজারদর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পেয়ে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থাকি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3810000"/>
            <a:ext cx="8686800" cy="2209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উপাত্তঃ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পরিসংখ্যানে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বর্ণিত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উপাত্ত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উপাত্তগুলো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এলোমেলো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সাজানো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অবিন্যস্ত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উপাত্ত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যেমনঃ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২৫,৭০,৬৫,৬৮,৮২,৯৭,৫৬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</a:p>
          <a:p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উপাত্তগুলো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সাজানো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বিন্যস্ত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উপাত্ত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যেমনঃ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৫৫,৬৫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৮৬,৯৭,৯৮,১০০,১২২ ।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59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28600"/>
            <a:ext cx="8763000" cy="6477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36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উপাত্তের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ভেদঃ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উপাত্ত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১।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উপাত্ত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                                        ২।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উপাত্ত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36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উপাত্তঃ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উপাত্ত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সরাসরি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সংগৃত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প্রত্যক্ষ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উপাত্ত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যেমনঃ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বার্ষিক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পরিক্ষায়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৬ষ্ঠ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শ্রেণির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১৫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শিক্ষীর্থীর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গণিতের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প্রাপ্ত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নম্বর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৭৫,৬৪,৬৫,৮৫,৮১,৬৭,৭৬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৭৫,৩৪,৭৫,১৫,৩৪,৫৬,২৩</a:t>
            </a:r>
            <a:endParaRPr lang="en-US" sz="36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উপাত্ত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সরাসরি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সংগৃত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নির্ভরযোগ্যতা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উপাত্তঃ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পরক্ষ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উপাত্ত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সংগৃত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মাধমিক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উপাত্ত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যেমনঃ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তাপমাত্রা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পক্ষে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সরাসরি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সম্ভব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অন্যর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নির্ভর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নির্ভরযোগ্যতা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605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609600"/>
            <a:ext cx="5943600" cy="9906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0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0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19200" y="2514600"/>
            <a:ext cx="6934200" cy="2362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উপাত্ত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কিকি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২।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বিন্যস্ত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অবি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ন্যস্ত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উপাত্ত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বুঝ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  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668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2400" y="228600"/>
                <a:ext cx="8839200" cy="3276600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solidFill>
                  <a:srgbClr val="FF0000"/>
                </a:solidFill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endParaRPr lang="en-US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endPara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endParaRPr lang="en-US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endPara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endParaRPr lang="en-US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endPara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endParaRPr lang="en-US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4400" dirty="0" err="1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গড়</a:t>
                </a:r>
                <a:r>
                  <a:rPr lang="en-US" sz="4400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 err="1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নির্ণয়ঃ</a:t>
                </a:r>
                <a:r>
                  <a:rPr lang="en-US" sz="4400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 err="1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উপাত্তের</a:t>
                </a:r>
                <a:r>
                  <a:rPr lang="en-US" sz="4400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 err="1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সমষ্টিকে</a:t>
                </a:r>
                <a:r>
                  <a:rPr lang="en-US" sz="4400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 err="1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উপাত্তের</a:t>
                </a:r>
                <a:r>
                  <a:rPr lang="en-US" sz="4400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 err="1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সংখ্যা</a:t>
                </a:r>
                <a:r>
                  <a:rPr lang="en-US" sz="4400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 err="1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দিয়ে</a:t>
                </a:r>
                <a:r>
                  <a:rPr lang="en-US" sz="4400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 err="1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ভাগ</a:t>
                </a:r>
                <a:r>
                  <a:rPr lang="en-US" sz="4400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 err="1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করলে</a:t>
                </a:r>
                <a:r>
                  <a:rPr lang="en-US" sz="4400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 err="1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গড়</a:t>
                </a:r>
                <a:r>
                  <a:rPr lang="en-US" sz="4400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 err="1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পাওয়া</a:t>
                </a:r>
                <a:r>
                  <a:rPr lang="en-US" sz="4400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 err="1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যাবে</a:t>
                </a:r>
                <a:r>
                  <a:rPr lang="en-US" sz="4400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। </a:t>
                </a:r>
              </a:p>
              <a:p>
                <a:endParaRPr lang="en-US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endPara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endParaRPr lang="en-US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48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অর্থাৎ- </a:t>
                </a:r>
                <a:r>
                  <a:rPr lang="en-US" sz="48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গড়</a:t>
                </a:r>
                <a:r>
                  <a:rPr lang="en-US" sz="48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=</a:t>
                </a:r>
                <a:r>
                  <a:rPr lang="en-US" sz="48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rgbClr val="FF000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800" dirty="0">
                            <a:solidFill>
                              <a:srgbClr val="FF0000"/>
                            </a:solidFill>
                            <a:latin typeface="NikoshBAN" pitchFamily="2" charset="0"/>
                            <a:cs typeface="NikoshBAN" pitchFamily="2" charset="0"/>
                          </a:rPr>
                          <m:t>উপাত্তসমূহের সমষ্টি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800" b="0" i="0" smtClean="0">
                            <a:solidFill>
                              <a:srgbClr val="FF0000"/>
                            </a:solidFill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800" dirty="0">
                            <a:solidFill>
                              <a:srgbClr val="FF0000"/>
                            </a:solidFill>
                            <a:latin typeface="NikoshBAN" pitchFamily="2" charset="0"/>
                            <a:cs typeface="NikoshBAN" pitchFamily="2" charset="0"/>
                          </a:rPr>
                          <m:t>উপাত্তসমূহের সংখ্যা  </m:t>
                        </m:r>
                      </m:den>
                    </m:f>
                  </m:oMath>
                </a14:m>
                <a:r>
                  <a:rPr lang="en-US" sz="48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r>
                  <a:rPr lang="en-US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                             </a:t>
                </a:r>
              </a:p>
              <a:p>
                <a:r>
                  <a:rPr lang="en-US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                             </a:t>
                </a:r>
              </a:p>
              <a:p>
                <a:r>
                  <a:rPr lang="en-US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endPara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228600"/>
                <a:ext cx="8839200" cy="327660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5791200" y="2590800"/>
            <a:ext cx="28956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1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602</TotalTime>
  <Words>432</Words>
  <Application>Microsoft Office PowerPoint</Application>
  <PresentationFormat>On-screen Show (4:3)</PresentationFormat>
  <Paragraphs>84</Paragraphs>
  <Slides>15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Adjacency</vt:lpstr>
      <vt:lpstr>PowerPoint Presentation</vt:lpstr>
      <vt:lpstr> মোঃ গোলাম মোস্তফা  সহকারি শিক্ষক ঝিনুক মাধ্যমিক বালিকা বিদ্যালয় চুয়াডাংগা সদর, চুয়াডাংগা।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Shazu</dc:creator>
  <cp:lastModifiedBy>cc</cp:lastModifiedBy>
  <cp:revision>103</cp:revision>
  <dcterms:created xsi:type="dcterms:W3CDTF">2006-08-16T00:00:00Z</dcterms:created>
  <dcterms:modified xsi:type="dcterms:W3CDTF">2020-10-25T05:30:53Z</dcterms:modified>
</cp:coreProperties>
</file>