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71" r:id="rId5"/>
    <p:sldId id="279" r:id="rId6"/>
    <p:sldId id="267" r:id="rId7"/>
    <p:sldId id="276" r:id="rId8"/>
    <p:sldId id="283" r:id="rId9"/>
    <p:sldId id="284" r:id="rId10"/>
    <p:sldId id="282" r:id="rId11"/>
    <p:sldId id="265" r:id="rId12"/>
    <p:sldId id="266" r:id="rId13"/>
    <p:sldId id="262" r:id="rId14"/>
    <p:sldId id="263" r:id="rId15"/>
    <p:sldId id="275" r:id="rId16"/>
    <p:sldId id="268" r:id="rId17"/>
    <p:sldId id="264" r:id="rId18"/>
    <p:sldId id="290" r:id="rId19"/>
    <p:sldId id="288" r:id="rId20"/>
    <p:sldId id="273" r:id="rId21"/>
    <p:sldId id="286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5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AD349A-5141-4895-84B1-8294A27FF54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B5B36A-6578-4954-B0FE-1C954DDEB40D}">
      <dgm:prSet phldrT="[Text]" custT="1"/>
      <dgm:spPr/>
      <dgm:t>
        <a:bodyPr/>
        <a:lstStyle/>
        <a:p>
          <a:r>
            <a:rPr lang="bn-IN" sz="2400" b="1" dirty="0">
              <a:latin typeface="SutonnyMJ" pitchFamily="2" charset="0"/>
            </a:rPr>
            <a:t>বিশ্বকবি হিসেবে পরিচিত</a:t>
          </a:r>
          <a:endParaRPr lang="en-US" sz="2400" b="1" dirty="0">
            <a:latin typeface="SutonnyMJ" pitchFamily="2" charset="0"/>
            <a:cs typeface="SutonnyMJ" pitchFamily="2" charset="0"/>
          </a:endParaRPr>
        </a:p>
      </dgm:t>
    </dgm:pt>
    <dgm:pt modelId="{EDB09D4A-6AF1-47CF-A60E-FC31F2C73247}" type="parTrans" cxnId="{791F167C-D187-480B-B359-8A19EB97F44A}">
      <dgm:prSet/>
      <dgm:spPr/>
      <dgm:t>
        <a:bodyPr/>
        <a:lstStyle/>
        <a:p>
          <a:endParaRPr lang="en-US" sz="1600">
            <a:latin typeface="SutonnyMJ" pitchFamily="2" charset="0"/>
            <a:cs typeface="SutonnyMJ" pitchFamily="2" charset="0"/>
          </a:endParaRPr>
        </a:p>
      </dgm:t>
    </dgm:pt>
    <dgm:pt modelId="{05BD8E5B-4E8A-4FF4-B19A-94132445BC05}" type="sibTrans" cxnId="{791F167C-D187-480B-B359-8A19EB97F44A}">
      <dgm:prSet/>
      <dgm:spPr/>
      <dgm:t>
        <a:bodyPr/>
        <a:lstStyle/>
        <a:p>
          <a:endParaRPr lang="en-US" sz="1600">
            <a:latin typeface="SutonnyMJ" pitchFamily="2" charset="0"/>
            <a:cs typeface="SutonnyMJ" pitchFamily="2" charset="0"/>
          </a:endParaRPr>
        </a:p>
      </dgm:t>
    </dgm:pt>
    <dgm:pt modelId="{A3623E05-EB98-4FE2-B7CD-B00624FDC5F9}">
      <dgm:prSet phldrT="[Text]" custT="1"/>
      <dgm:spPr/>
      <dgm:t>
        <a:bodyPr/>
        <a:lstStyle/>
        <a:p>
          <a:r>
            <a:rPr lang="bn-IN" sz="2400" b="1" dirty="0">
              <a:latin typeface="SutonnyMJ" pitchFamily="2" charset="0"/>
            </a:rPr>
            <a:t>মাত্র </a:t>
          </a:r>
          <a:r>
            <a:rPr lang="en-US" sz="2400" b="1" dirty="0">
              <a:latin typeface="SutonnyMJ" pitchFamily="2" charset="0"/>
            </a:rPr>
            <a:t>১৬ </a:t>
          </a:r>
          <a:r>
            <a:rPr lang="bn-IN" sz="2400" b="1" dirty="0">
              <a:latin typeface="SutonnyMJ" pitchFamily="2" charset="0"/>
            </a:rPr>
            <a:t>ব</a:t>
          </a:r>
          <a:r>
            <a:rPr lang="en-US" sz="2400" b="1" dirty="0">
              <a:latin typeface="SutonnyMJ" pitchFamily="2" charset="0"/>
            </a:rPr>
            <a:t>ছ</a:t>
          </a:r>
          <a:r>
            <a:rPr lang="bn-IN" sz="2400" b="1" dirty="0">
              <a:latin typeface="SutonnyMJ" pitchFamily="2" charset="0"/>
            </a:rPr>
            <a:t>র বয়সে ভিখারিনী”গল্প লিখেন।</a:t>
          </a:r>
          <a:endParaRPr lang="en-US" sz="2400" b="1" dirty="0">
            <a:latin typeface="SutonnyMJ" pitchFamily="2" charset="0"/>
            <a:cs typeface="SutonnyMJ" pitchFamily="2" charset="0"/>
          </a:endParaRPr>
        </a:p>
      </dgm:t>
    </dgm:pt>
    <dgm:pt modelId="{0D43B403-96FA-495B-A1C7-D537293268B5}" type="parTrans" cxnId="{E0680823-B263-4D17-B0BB-C0FD4705FCDF}">
      <dgm:prSet/>
      <dgm:spPr/>
      <dgm:t>
        <a:bodyPr/>
        <a:lstStyle/>
        <a:p>
          <a:endParaRPr lang="en-US" sz="1600">
            <a:latin typeface="SutonnyMJ" pitchFamily="2" charset="0"/>
            <a:cs typeface="SutonnyMJ" pitchFamily="2" charset="0"/>
          </a:endParaRPr>
        </a:p>
      </dgm:t>
    </dgm:pt>
    <dgm:pt modelId="{3A060C1C-811A-4490-9563-FDFECDDECD4D}" type="sibTrans" cxnId="{E0680823-B263-4D17-B0BB-C0FD4705FCDF}">
      <dgm:prSet/>
      <dgm:spPr/>
      <dgm:t>
        <a:bodyPr/>
        <a:lstStyle/>
        <a:p>
          <a:endParaRPr lang="en-US" sz="1600">
            <a:latin typeface="SutonnyMJ" pitchFamily="2" charset="0"/>
            <a:cs typeface="SutonnyMJ" pitchFamily="2" charset="0"/>
          </a:endParaRPr>
        </a:p>
      </dgm:t>
    </dgm:pt>
    <dgm:pt modelId="{DF68476C-E843-4C2D-ABD7-B3334DFECE02}">
      <dgm:prSet phldrT="[Text]" custT="1"/>
      <dgm:spPr/>
      <dgm:t>
        <a:bodyPr/>
        <a:lstStyle/>
        <a:p>
          <a:r>
            <a:rPr lang="bn-IN" sz="2400" b="1" dirty="0">
              <a:solidFill>
                <a:schemeClr val="tx1"/>
              </a:solidFill>
              <a:latin typeface="SutonnyMJ" pitchFamily="2" charset="0"/>
            </a:rPr>
            <a:t>তার গল্পগুচ্ছ গ্রন্থে ৯৫ টি গল্প স্থান পেয়েছে।</a:t>
          </a:r>
          <a:endParaRPr lang="en-US" sz="2400" b="1" dirty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FA082A13-FE5C-4A6B-82F2-FA7D9E2A024D}" type="parTrans" cxnId="{117356E1-0F45-46F2-B149-F38B4BF2C9A8}">
      <dgm:prSet/>
      <dgm:spPr/>
      <dgm:t>
        <a:bodyPr/>
        <a:lstStyle/>
        <a:p>
          <a:endParaRPr lang="en-US" sz="1600">
            <a:latin typeface="SutonnyMJ" pitchFamily="2" charset="0"/>
            <a:cs typeface="SutonnyMJ" pitchFamily="2" charset="0"/>
          </a:endParaRPr>
        </a:p>
      </dgm:t>
    </dgm:pt>
    <dgm:pt modelId="{03744852-785A-408F-96C6-65AF4E4F0DD4}" type="sibTrans" cxnId="{117356E1-0F45-46F2-B149-F38B4BF2C9A8}">
      <dgm:prSet/>
      <dgm:spPr/>
      <dgm:t>
        <a:bodyPr/>
        <a:lstStyle/>
        <a:p>
          <a:endParaRPr lang="en-US" sz="1600">
            <a:latin typeface="SutonnyMJ" pitchFamily="2" charset="0"/>
            <a:cs typeface="SutonnyMJ" pitchFamily="2" charset="0"/>
          </a:endParaRPr>
        </a:p>
      </dgm:t>
    </dgm:pt>
    <dgm:pt modelId="{694A4ACF-96B0-45D0-81D4-75C0C539F605}">
      <dgm:prSet phldrT="[Text]" custT="1"/>
      <dgm:spPr/>
      <dgm:t>
        <a:bodyPr/>
        <a:lstStyle/>
        <a:p>
          <a:r>
            <a:rPr lang="bn-IN" sz="2400" b="1" dirty="0">
              <a:solidFill>
                <a:srgbClr val="FF0000"/>
              </a:solidFill>
              <a:latin typeface="SutonnyMJ" pitchFamily="2" charset="0"/>
            </a:rPr>
            <a:t>তিনি বাংলা ছোট গল্পের জনক।</a:t>
          </a:r>
          <a:endParaRPr lang="en-US" sz="2400" b="1" dirty="0">
            <a:solidFill>
              <a:srgbClr val="FF0000"/>
            </a:solidFill>
            <a:latin typeface="SutonnyMJ" pitchFamily="2" charset="0"/>
            <a:cs typeface="SutonnyMJ" pitchFamily="2" charset="0"/>
          </a:endParaRPr>
        </a:p>
      </dgm:t>
    </dgm:pt>
    <dgm:pt modelId="{76A84BA4-C757-4166-A199-DDE4685391AA}" type="parTrans" cxnId="{8A98F866-2963-401B-9F98-9E9FB836B44B}">
      <dgm:prSet/>
      <dgm:spPr/>
      <dgm:t>
        <a:bodyPr/>
        <a:lstStyle/>
        <a:p>
          <a:endParaRPr lang="en-US" sz="1600">
            <a:latin typeface="SutonnyMJ" pitchFamily="2" charset="0"/>
            <a:cs typeface="SutonnyMJ" pitchFamily="2" charset="0"/>
          </a:endParaRPr>
        </a:p>
      </dgm:t>
    </dgm:pt>
    <dgm:pt modelId="{EA158347-876B-41C0-BE02-F3253199379C}" type="sibTrans" cxnId="{8A98F866-2963-401B-9F98-9E9FB836B44B}">
      <dgm:prSet/>
      <dgm:spPr/>
      <dgm:t>
        <a:bodyPr/>
        <a:lstStyle/>
        <a:p>
          <a:endParaRPr lang="en-US" sz="1600">
            <a:latin typeface="SutonnyMJ" pitchFamily="2" charset="0"/>
            <a:cs typeface="SutonnyMJ" pitchFamily="2" charset="0"/>
          </a:endParaRPr>
        </a:p>
      </dgm:t>
    </dgm:pt>
    <dgm:pt modelId="{3F56819C-6807-4343-ABD0-E649CA7D6052}">
      <dgm:prSet phldrT="[Text]" custT="1"/>
      <dgm:spPr/>
      <dgm:t>
        <a:bodyPr/>
        <a:lstStyle/>
        <a:p>
          <a:r>
            <a:rPr lang="bn-IN" sz="2400" b="1" dirty="0">
              <a:solidFill>
                <a:srgbClr val="002060"/>
              </a:solidFill>
              <a:latin typeface="SutonnyMJ" pitchFamily="2" charset="0"/>
              <a:cs typeface="NikoshBAN" pitchFamily="2" charset="0"/>
            </a:rPr>
            <a:t>১৯১৩ সালে সাহিত্যে</a:t>
          </a:r>
          <a:r>
            <a:rPr lang="en-US" sz="2400" b="1" dirty="0">
              <a:solidFill>
                <a:srgbClr val="002060"/>
              </a:solidFill>
              <a:latin typeface="SutonnyMJ" pitchFamily="2" charset="0"/>
              <a:cs typeface="NikoshBAN" pitchFamily="2" charset="0"/>
            </a:rPr>
            <a:t> </a:t>
          </a:r>
          <a:r>
            <a:rPr lang="bn-IN" sz="2400" b="1" dirty="0">
              <a:solidFill>
                <a:srgbClr val="002060"/>
              </a:solidFill>
              <a:latin typeface="SutonnyMJ" pitchFamily="2" charset="0"/>
              <a:cs typeface="NikoshBAN" pitchFamily="2" charset="0"/>
            </a:rPr>
            <a:t>নোবেল পুরষ্কার পান।</a:t>
          </a:r>
          <a:endParaRPr lang="en-US" sz="2400" b="1" dirty="0">
            <a:solidFill>
              <a:srgbClr val="002060"/>
            </a:solidFill>
            <a:latin typeface="SutonnyMJ" pitchFamily="2" charset="0"/>
            <a:cs typeface="SutonnyMJ" pitchFamily="2" charset="0"/>
          </a:endParaRPr>
        </a:p>
      </dgm:t>
    </dgm:pt>
    <dgm:pt modelId="{E1135C19-9FD2-4670-AD41-545878CCF136}" type="sibTrans" cxnId="{E747CB2D-2353-4F76-9619-A7D9864C94B5}">
      <dgm:prSet/>
      <dgm:spPr/>
      <dgm:t>
        <a:bodyPr/>
        <a:lstStyle/>
        <a:p>
          <a:endParaRPr lang="en-US" sz="1600">
            <a:latin typeface="SutonnyMJ" pitchFamily="2" charset="0"/>
            <a:cs typeface="SutonnyMJ" pitchFamily="2" charset="0"/>
          </a:endParaRPr>
        </a:p>
      </dgm:t>
    </dgm:pt>
    <dgm:pt modelId="{659B88D3-8165-4F77-83DC-9816C7D463D5}" type="parTrans" cxnId="{E747CB2D-2353-4F76-9619-A7D9864C94B5}">
      <dgm:prSet/>
      <dgm:spPr/>
      <dgm:t>
        <a:bodyPr/>
        <a:lstStyle/>
        <a:p>
          <a:endParaRPr lang="en-US" sz="1600">
            <a:latin typeface="SutonnyMJ" pitchFamily="2" charset="0"/>
            <a:cs typeface="SutonnyMJ" pitchFamily="2" charset="0"/>
          </a:endParaRPr>
        </a:p>
      </dgm:t>
    </dgm:pt>
    <dgm:pt modelId="{9AEDD5B0-E608-4E68-A011-0F1CFAD094C5}">
      <dgm:prSet custT="1"/>
      <dgm:spPr/>
      <dgm:t>
        <a:bodyPr/>
        <a:lstStyle/>
        <a:p>
          <a:r>
            <a:rPr lang="en-US" sz="2400" b="1" dirty="0">
              <a:solidFill>
                <a:srgbClr val="FF0000"/>
              </a:solidFill>
              <a:latin typeface="SutonnyMJ" pitchFamily="2" charset="0"/>
            </a:rPr>
            <a:t>১৮৬১ </a:t>
          </a:r>
          <a:r>
            <a:rPr lang="en-US" sz="2400" b="1" dirty="0" err="1">
              <a:solidFill>
                <a:srgbClr val="FF0000"/>
              </a:solidFill>
              <a:latin typeface="SutonnyMJ" pitchFamily="2" charset="0"/>
            </a:rPr>
            <a:t>সালে</a:t>
          </a:r>
          <a:r>
            <a:rPr lang="bn-IN" sz="2400" b="1" dirty="0">
              <a:solidFill>
                <a:srgbClr val="FF0000"/>
              </a:solidFill>
              <a:latin typeface="SutonnyMJ" pitchFamily="2" charset="0"/>
            </a:rPr>
            <a:t> ঠাকুর পরিবারে জন্মগ্রহণ করেন।</a:t>
          </a:r>
          <a:endParaRPr lang="en-US" sz="2400" b="1" dirty="0">
            <a:solidFill>
              <a:srgbClr val="FF0000"/>
            </a:solidFill>
            <a:latin typeface="SutonnyMJ" pitchFamily="2" charset="0"/>
            <a:cs typeface="SutonnyMJ" pitchFamily="2" charset="0"/>
          </a:endParaRPr>
        </a:p>
      </dgm:t>
    </dgm:pt>
    <dgm:pt modelId="{C37A67E6-0090-4A28-8058-0FB48E51D735}" type="sibTrans" cxnId="{B9ADAE6D-AC2E-4ECD-B17F-E3A2ACC13C5B}">
      <dgm:prSet/>
      <dgm:spPr/>
      <dgm:t>
        <a:bodyPr/>
        <a:lstStyle/>
        <a:p>
          <a:endParaRPr lang="en-US" sz="1600">
            <a:latin typeface="SutonnyMJ" pitchFamily="2" charset="0"/>
            <a:cs typeface="SutonnyMJ" pitchFamily="2" charset="0"/>
          </a:endParaRPr>
        </a:p>
      </dgm:t>
    </dgm:pt>
    <dgm:pt modelId="{5BD77BFF-7D5D-4FB7-B4D8-D74D6663552D}" type="parTrans" cxnId="{B9ADAE6D-AC2E-4ECD-B17F-E3A2ACC13C5B}">
      <dgm:prSet/>
      <dgm:spPr/>
      <dgm:t>
        <a:bodyPr/>
        <a:lstStyle/>
        <a:p>
          <a:endParaRPr lang="en-US" sz="1600">
            <a:latin typeface="SutonnyMJ" pitchFamily="2" charset="0"/>
            <a:cs typeface="SutonnyMJ" pitchFamily="2" charset="0"/>
          </a:endParaRPr>
        </a:p>
      </dgm:t>
    </dgm:pt>
    <dgm:pt modelId="{2B1B81CD-21B0-4072-BE54-22E528DD8E09}">
      <dgm:prSet custT="1"/>
      <dgm:spPr/>
      <dgm:t>
        <a:bodyPr/>
        <a:lstStyle/>
        <a:p>
          <a:r>
            <a:rPr lang="bn-IN" sz="2400" b="1" dirty="0">
              <a:solidFill>
                <a:srgbClr val="FFFF00"/>
              </a:solidFill>
              <a:latin typeface="SutonnyMJ" pitchFamily="2" charset="0"/>
            </a:rPr>
            <a:t>তার </a:t>
          </a:r>
          <a:r>
            <a:rPr lang="en-US" sz="2400" b="1" dirty="0" err="1">
              <a:solidFill>
                <a:srgbClr val="FFFF00"/>
              </a:solidFill>
              <a:latin typeface="SutonnyMJ" pitchFamily="2" charset="0"/>
            </a:rPr>
            <a:t>সর্বশেষ</a:t>
          </a:r>
          <a:r>
            <a:rPr lang="en-US" sz="2400" b="1" dirty="0">
              <a:solidFill>
                <a:srgbClr val="FFFF00"/>
              </a:solidFill>
              <a:latin typeface="SutonnyMJ" pitchFamily="2" charset="0"/>
            </a:rPr>
            <a:t> </a:t>
          </a:r>
          <a:r>
            <a:rPr lang="bn-IN" sz="2400" b="1" dirty="0">
              <a:solidFill>
                <a:srgbClr val="FFFF00"/>
              </a:solidFill>
              <a:latin typeface="SutonnyMJ" pitchFamily="2" charset="0"/>
            </a:rPr>
            <a:t>গ্রন্থ</a:t>
          </a:r>
          <a:r>
            <a:rPr lang="en-US" sz="24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bn-IN" sz="2400" b="1" dirty="0">
              <a:solidFill>
                <a:srgbClr val="FFFF00"/>
              </a:solidFill>
              <a:latin typeface="SutonnyMJ" pitchFamily="2" charset="0"/>
            </a:rPr>
            <a:t> “মুসলমানির”গল্প  </a:t>
          </a:r>
          <a:endParaRPr lang="en-US" sz="2400" b="1" dirty="0">
            <a:solidFill>
              <a:srgbClr val="FFFF00"/>
            </a:solidFill>
            <a:latin typeface="SutonnyMJ" pitchFamily="2" charset="0"/>
            <a:cs typeface="SutonnyMJ" pitchFamily="2" charset="0"/>
          </a:endParaRPr>
        </a:p>
      </dgm:t>
    </dgm:pt>
    <dgm:pt modelId="{CEAA7FA7-55CC-4B30-AAA9-19843EC3FCD4}" type="parTrans" cxnId="{EBD372A7-CDB2-43F1-BD53-079699B4CAE8}">
      <dgm:prSet/>
      <dgm:spPr/>
      <dgm:t>
        <a:bodyPr/>
        <a:lstStyle/>
        <a:p>
          <a:endParaRPr lang="en-US" sz="1600">
            <a:latin typeface="SutonnyMJ" pitchFamily="2" charset="0"/>
            <a:cs typeface="SutonnyMJ" pitchFamily="2" charset="0"/>
          </a:endParaRPr>
        </a:p>
      </dgm:t>
    </dgm:pt>
    <dgm:pt modelId="{E3426CDE-4CAA-4F9C-9195-85FFCEE1D315}" type="sibTrans" cxnId="{EBD372A7-CDB2-43F1-BD53-079699B4CAE8}">
      <dgm:prSet/>
      <dgm:spPr/>
      <dgm:t>
        <a:bodyPr/>
        <a:lstStyle/>
        <a:p>
          <a:endParaRPr lang="en-US" sz="1600">
            <a:latin typeface="SutonnyMJ" pitchFamily="2" charset="0"/>
            <a:cs typeface="SutonnyMJ" pitchFamily="2" charset="0"/>
          </a:endParaRPr>
        </a:p>
      </dgm:t>
    </dgm:pt>
    <dgm:pt modelId="{4E9D181B-5A59-451B-877C-5F9AF35176DD}" type="pres">
      <dgm:prSet presAssocID="{A1AD349A-5141-4895-84B1-8294A27FF540}" presName="cycle" presStyleCnt="0">
        <dgm:presLayoutVars>
          <dgm:dir/>
          <dgm:resizeHandles val="exact"/>
        </dgm:presLayoutVars>
      </dgm:prSet>
      <dgm:spPr/>
    </dgm:pt>
    <dgm:pt modelId="{58B2DCC7-D53C-4567-B319-5CB6538E882A}" type="pres">
      <dgm:prSet presAssocID="{B2B5B36A-6578-4954-B0FE-1C954DDEB40D}" presName="node" presStyleLbl="node1" presStyleIdx="0" presStyleCnt="7" custScaleY="156567" custRadScaleRad="85344" custRadScaleInc="4458">
        <dgm:presLayoutVars>
          <dgm:bulletEnabled val="1"/>
        </dgm:presLayoutVars>
      </dgm:prSet>
      <dgm:spPr/>
    </dgm:pt>
    <dgm:pt modelId="{4365911C-CFA3-422C-9BDF-8875C6B897F2}" type="pres">
      <dgm:prSet presAssocID="{B2B5B36A-6578-4954-B0FE-1C954DDEB40D}" presName="spNode" presStyleCnt="0"/>
      <dgm:spPr/>
    </dgm:pt>
    <dgm:pt modelId="{06D8E5F9-87C5-4688-A8FE-AE184DA19C4C}" type="pres">
      <dgm:prSet presAssocID="{05BD8E5B-4E8A-4FF4-B19A-94132445BC05}" presName="sibTrans" presStyleLbl="sibTrans1D1" presStyleIdx="0" presStyleCnt="7"/>
      <dgm:spPr/>
    </dgm:pt>
    <dgm:pt modelId="{3D2D5C38-ED65-49FE-9347-65C4135B2B99}" type="pres">
      <dgm:prSet presAssocID="{9AEDD5B0-E608-4E68-A011-0F1CFAD094C5}" presName="node" presStyleLbl="node1" presStyleIdx="1" presStyleCnt="7" custScaleX="155045" custScaleY="222072" custRadScaleRad="114754" custRadScaleInc="-4950">
        <dgm:presLayoutVars>
          <dgm:bulletEnabled val="1"/>
        </dgm:presLayoutVars>
      </dgm:prSet>
      <dgm:spPr/>
    </dgm:pt>
    <dgm:pt modelId="{C46D1567-0336-4E54-91B3-6437043CEDFF}" type="pres">
      <dgm:prSet presAssocID="{9AEDD5B0-E608-4E68-A011-0F1CFAD094C5}" presName="spNode" presStyleCnt="0"/>
      <dgm:spPr/>
    </dgm:pt>
    <dgm:pt modelId="{394DF131-6BF0-41C1-B5A1-D59A53317064}" type="pres">
      <dgm:prSet presAssocID="{C37A67E6-0090-4A28-8058-0FB48E51D735}" presName="sibTrans" presStyleLbl="sibTrans1D1" presStyleIdx="1" presStyleCnt="7"/>
      <dgm:spPr/>
    </dgm:pt>
    <dgm:pt modelId="{65BCA8BC-12C2-4879-B19E-456F21CE64F2}" type="pres">
      <dgm:prSet presAssocID="{3F56819C-6807-4343-ABD0-E649CA7D6052}" presName="node" presStyleLbl="node1" presStyleIdx="2" presStyleCnt="7" custScaleX="210205" custScaleY="200204" custRadScaleRad="114972" custRadScaleInc="-33574">
        <dgm:presLayoutVars>
          <dgm:bulletEnabled val="1"/>
        </dgm:presLayoutVars>
      </dgm:prSet>
      <dgm:spPr/>
    </dgm:pt>
    <dgm:pt modelId="{9F984395-5523-4C19-AE35-09FBEA41AAA6}" type="pres">
      <dgm:prSet presAssocID="{3F56819C-6807-4343-ABD0-E649CA7D6052}" presName="spNode" presStyleCnt="0"/>
      <dgm:spPr/>
    </dgm:pt>
    <dgm:pt modelId="{4F3142A6-514F-4ED3-9230-9D77047F9343}" type="pres">
      <dgm:prSet presAssocID="{E1135C19-9FD2-4670-AD41-545878CCF136}" presName="sibTrans" presStyleLbl="sibTrans1D1" presStyleIdx="2" presStyleCnt="7"/>
      <dgm:spPr/>
    </dgm:pt>
    <dgm:pt modelId="{C19EA360-DFA4-4452-8DD1-6BC9482A33C6}" type="pres">
      <dgm:prSet presAssocID="{A3623E05-EB98-4FE2-B7CD-B00624FDC5F9}" presName="node" presStyleLbl="node1" presStyleIdx="3" presStyleCnt="7" custScaleX="209237" custScaleY="209172" custRadScaleRad="124116" custRadScaleInc="-99737">
        <dgm:presLayoutVars>
          <dgm:bulletEnabled val="1"/>
        </dgm:presLayoutVars>
      </dgm:prSet>
      <dgm:spPr/>
    </dgm:pt>
    <dgm:pt modelId="{0DED6ABC-3C2F-4BEC-ADD0-BF1CFE15B87F}" type="pres">
      <dgm:prSet presAssocID="{A3623E05-EB98-4FE2-B7CD-B00624FDC5F9}" presName="spNode" presStyleCnt="0"/>
      <dgm:spPr/>
    </dgm:pt>
    <dgm:pt modelId="{DEF99A46-D1D2-4E24-A5E7-CEF5276CC2AF}" type="pres">
      <dgm:prSet presAssocID="{3A060C1C-811A-4490-9563-FDFECDDECD4D}" presName="sibTrans" presStyleLbl="sibTrans1D1" presStyleIdx="3" presStyleCnt="7"/>
      <dgm:spPr/>
    </dgm:pt>
    <dgm:pt modelId="{AAF907D0-0D8A-4009-A04D-910DB7309D5A}" type="pres">
      <dgm:prSet presAssocID="{DF68476C-E843-4C2D-ABD7-B3334DFECE02}" presName="node" presStyleLbl="node1" presStyleIdx="4" presStyleCnt="7" custScaleX="165192" custScaleY="209207">
        <dgm:presLayoutVars>
          <dgm:bulletEnabled val="1"/>
        </dgm:presLayoutVars>
      </dgm:prSet>
      <dgm:spPr/>
    </dgm:pt>
    <dgm:pt modelId="{16A4D26C-8082-4235-B9EB-46762EDEEFFB}" type="pres">
      <dgm:prSet presAssocID="{DF68476C-E843-4C2D-ABD7-B3334DFECE02}" presName="spNode" presStyleCnt="0"/>
      <dgm:spPr/>
    </dgm:pt>
    <dgm:pt modelId="{7B02D7CF-69E5-449C-B86B-0B062FCABF60}" type="pres">
      <dgm:prSet presAssocID="{03744852-785A-408F-96C6-65AF4E4F0DD4}" presName="sibTrans" presStyleLbl="sibTrans1D1" presStyleIdx="4" presStyleCnt="7"/>
      <dgm:spPr/>
    </dgm:pt>
    <dgm:pt modelId="{A31D7ABB-5F54-4C5A-BC74-C5E7E60E6726}" type="pres">
      <dgm:prSet presAssocID="{694A4ACF-96B0-45D0-81D4-75C0C539F605}" presName="node" presStyleLbl="node1" presStyleIdx="5" presStyleCnt="7" custScaleX="121272" custScaleY="202758" custRadScaleRad="85387" custRadScaleInc="21605">
        <dgm:presLayoutVars>
          <dgm:bulletEnabled val="1"/>
        </dgm:presLayoutVars>
      </dgm:prSet>
      <dgm:spPr/>
    </dgm:pt>
    <dgm:pt modelId="{B1612BCD-0E39-4F83-961B-13A7CE3FEAAA}" type="pres">
      <dgm:prSet presAssocID="{694A4ACF-96B0-45D0-81D4-75C0C539F605}" presName="spNode" presStyleCnt="0"/>
      <dgm:spPr/>
    </dgm:pt>
    <dgm:pt modelId="{DCF160EB-DA32-4E63-BAA3-2215433D9CC9}" type="pres">
      <dgm:prSet presAssocID="{EA158347-876B-41C0-BE02-F3253199379C}" presName="sibTrans" presStyleLbl="sibTrans1D1" presStyleIdx="5" presStyleCnt="7"/>
      <dgm:spPr/>
    </dgm:pt>
    <dgm:pt modelId="{125CAC7D-2604-4565-AB7D-97B472EEEA34}" type="pres">
      <dgm:prSet presAssocID="{2B1B81CD-21B0-4072-BE54-22E528DD8E09}" presName="node" presStyleLbl="node1" presStyleIdx="6" presStyleCnt="7" custScaleX="140845" custScaleY="212815">
        <dgm:presLayoutVars>
          <dgm:bulletEnabled val="1"/>
        </dgm:presLayoutVars>
      </dgm:prSet>
      <dgm:spPr/>
    </dgm:pt>
    <dgm:pt modelId="{BBB6E619-CD58-42B9-ADC8-5B1D2E8B88A1}" type="pres">
      <dgm:prSet presAssocID="{2B1B81CD-21B0-4072-BE54-22E528DD8E09}" presName="spNode" presStyleCnt="0"/>
      <dgm:spPr/>
    </dgm:pt>
    <dgm:pt modelId="{1CF4D7C8-6F24-4DEB-AF4B-7616EDCEE815}" type="pres">
      <dgm:prSet presAssocID="{E3426CDE-4CAA-4F9C-9195-85FFCEE1D315}" presName="sibTrans" presStyleLbl="sibTrans1D1" presStyleIdx="6" presStyleCnt="7"/>
      <dgm:spPr/>
    </dgm:pt>
  </dgm:ptLst>
  <dgm:cxnLst>
    <dgm:cxn modelId="{E0DA8601-7F3B-40D3-B2B8-5B44644AB224}" type="presOf" srcId="{C37A67E6-0090-4A28-8058-0FB48E51D735}" destId="{394DF131-6BF0-41C1-B5A1-D59A53317064}" srcOrd="0" destOrd="0" presId="urn:microsoft.com/office/officeart/2005/8/layout/cycle6"/>
    <dgm:cxn modelId="{F2E18E02-B3B2-4B48-B638-A95793A74E4E}" type="presOf" srcId="{B2B5B36A-6578-4954-B0FE-1C954DDEB40D}" destId="{58B2DCC7-D53C-4567-B319-5CB6538E882A}" srcOrd="0" destOrd="0" presId="urn:microsoft.com/office/officeart/2005/8/layout/cycle6"/>
    <dgm:cxn modelId="{6E16A00A-EFF8-4F3C-AE39-9DA5044C64BD}" type="presOf" srcId="{DF68476C-E843-4C2D-ABD7-B3334DFECE02}" destId="{AAF907D0-0D8A-4009-A04D-910DB7309D5A}" srcOrd="0" destOrd="0" presId="urn:microsoft.com/office/officeart/2005/8/layout/cycle6"/>
    <dgm:cxn modelId="{4BDB0316-3B16-4F67-95D8-35879D55E602}" type="presOf" srcId="{2B1B81CD-21B0-4072-BE54-22E528DD8E09}" destId="{125CAC7D-2604-4565-AB7D-97B472EEEA34}" srcOrd="0" destOrd="0" presId="urn:microsoft.com/office/officeart/2005/8/layout/cycle6"/>
    <dgm:cxn modelId="{E0680823-B263-4D17-B0BB-C0FD4705FCDF}" srcId="{A1AD349A-5141-4895-84B1-8294A27FF540}" destId="{A3623E05-EB98-4FE2-B7CD-B00624FDC5F9}" srcOrd="3" destOrd="0" parTransId="{0D43B403-96FA-495B-A1C7-D537293268B5}" sibTransId="{3A060C1C-811A-4490-9563-FDFECDDECD4D}"/>
    <dgm:cxn modelId="{F9437126-D8AC-4E85-A0AC-DC49DC091551}" type="presOf" srcId="{E3426CDE-4CAA-4F9C-9195-85FFCEE1D315}" destId="{1CF4D7C8-6F24-4DEB-AF4B-7616EDCEE815}" srcOrd="0" destOrd="0" presId="urn:microsoft.com/office/officeart/2005/8/layout/cycle6"/>
    <dgm:cxn modelId="{E747CB2D-2353-4F76-9619-A7D9864C94B5}" srcId="{A1AD349A-5141-4895-84B1-8294A27FF540}" destId="{3F56819C-6807-4343-ABD0-E649CA7D6052}" srcOrd="2" destOrd="0" parTransId="{659B88D3-8165-4F77-83DC-9816C7D463D5}" sibTransId="{E1135C19-9FD2-4670-AD41-545878CCF136}"/>
    <dgm:cxn modelId="{6E507B34-3A1B-4C46-B008-0C982F662541}" type="presOf" srcId="{694A4ACF-96B0-45D0-81D4-75C0C539F605}" destId="{A31D7ABB-5F54-4C5A-BC74-C5E7E60E6726}" srcOrd="0" destOrd="0" presId="urn:microsoft.com/office/officeart/2005/8/layout/cycle6"/>
    <dgm:cxn modelId="{8A98F866-2963-401B-9F98-9E9FB836B44B}" srcId="{A1AD349A-5141-4895-84B1-8294A27FF540}" destId="{694A4ACF-96B0-45D0-81D4-75C0C539F605}" srcOrd="5" destOrd="0" parTransId="{76A84BA4-C757-4166-A199-DDE4685391AA}" sibTransId="{EA158347-876B-41C0-BE02-F3253199379C}"/>
    <dgm:cxn modelId="{B9ADAE6D-AC2E-4ECD-B17F-E3A2ACC13C5B}" srcId="{A1AD349A-5141-4895-84B1-8294A27FF540}" destId="{9AEDD5B0-E608-4E68-A011-0F1CFAD094C5}" srcOrd="1" destOrd="0" parTransId="{5BD77BFF-7D5D-4FB7-B4D8-D74D6663552D}" sibTransId="{C37A67E6-0090-4A28-8058-0FB48E51D735}"/>
    <dgm:cxn modelId="{77D5DF4F-29C8-4D8E-9AA8-9024DB28D07F}" type="presOf" srcId="{A3623E05-EB98-4FE2-B7CD-B00624FDC5F9}" destId="{C19EA360-DFA4-4452-8DD1-6BC9482A33C6}" srcOrd="0" destOrd="0" presId="urn:microsoft.com/office/officeart/2005/8/layout/cycle6"/>
    <dgm:cxn modelId="{2AC6067C-6265-4A98-AE05-EA9CBFE543FC}" type="presOf" srcId="{E1135C19-9FD2-4670-AD41-545878CCF136}" destId="{4F3142A6-514F-4ED3-9230-9D77047F9343}" srcOrd="0" destOrd="0" presId="urn:microsoft.com/office/officeart/2005/8/layout/cycle6"/>
    <dgm:cxn modelId="{791F167C-D187-480B-B359-8A19EB97F44A}" srcId="{A1AD349A-5141-4895-84B1-8294A27FF540}" destId="{B2B5B36A-6578-4954-B0FE-1C954DDEB40D}" srcOrd="0" destOrd="0" parTransId="{EDB09D4A-6AF1-47CF-A60E-FC31F2C73247}" sibTransId="{05BD8E5B-4E8A-4FF4-B19A-94132445BC05}"/>
    <dgm:cxn modelId="{DA1E4A7E-6E86-4CD1-A3E6-1FC4F6C29E43}" type="presOf" srcId="{3F56819C-6807-4343-ABD0-E649CA7D6052}" destId="{65BCA8BC-12C2-4879-B19E-456F21CE64F2}" srcOrd="0" destOrd="0" presId="urn:microsoft.com/office/officeart/2005/8/layout/cycle6"/>
    <dgm:cxn modelId="{A8C99E7F-8B23-42F0-B6F3-E45D060522F9}" type="presOf" srcId="{A1AD349A-5141-4895-84B1-8294A27FF540}" destId="{4E9D181B-5A59-451B-877C-5F9AF35176DD}" srcOrd="0" destOrd="0" presId="urn:microsoft.com/office/officeart/2005/8/layout/cycle6"/>
    <dgm:cxn modelId="{92A33A84-DE42-4454-AD7E-20D01C05DCB9}" type="presOf" srcId="{05BD8E5B-4E8A-4FF4-B19A-94132445BC05}" destId="{06D8E5F9-87C5-4688-A8FE-AE184DA19C4C}" srcOrd="0" destOrd="0" presId="urn:microsoft.com/office/officeart/2005/8/layout/cycle6"/>
    <dgm:cxn modelId="{E1A20194-87CB-491E-9102-623513121300}" type="presOf" srcId="{9AEDD5B0-E608-4E68-A011-0F1CFAD094C5}" destId="{3D2D5C38-ED65-49FE-9347-65C4135B2B99}" srcOrd="0" destOrd="0" presId="urn:microsoft.com/office/officeart/2005/8/layout/cycle6"/>
    <dgm:cxn modelId="{EBD372A7-CDB2-43F1-BD53-079699B4CAE8}" srcId="{A1AD349A-5141-4895-84B1-8294A27FF540}" destId="{2B1B81CD-21B0-4072-BE54-22E528DD8E09}" srcOrd="6" destOrd="0" parTransId="{CEAA7FA7-55CC-4B30-AAA9-19843EC3FCD4}" sibTransId="{E3426CDE-4CAA-4F9C-9195-85FFCEE1D315}"/>
    <dgm:cxn modelId="{D7B79CD3-F426-4286-9ECC-8AA3D3E753EA}" type="presOf" srcId="{3A060C1C-811A-4490-9563-FDFECDDECD4D}" destId="{DEF99A46-D1D2-4E24-A5E7-CEF5276CC2AF}" srcOrd="0" destOrd="0" presId="urn:microsoft.com/office/officeart/2005/8/layout/cycle6"/>
    <dgm:cxn modelId="{117356E1-0F45-46F2-B149-F38B4BF2C9A8}" srcId="{A1AD349A-5141-4895-84B1-8294A27FF540}" destId="{DF68476C-E843-4C2D-ABD7-B3334DFECE02}" srcOrd="4" destOrd="0" parTransId="{FA082A13-FE5C-4A6B-82F2-FA7D9E2A024D}" sibTransId="{03744852-785A-408F-96C6-65AF4E4F0DD4}"/>
    <dgm:cxn modelId="{434526EA-578D-46C0-9DDE-A15E758D0AA3}" type="presOf" srcId="{EA158347-876B-41C0-BE02-F3253199379C}" destId="{DCF160EB-DA32-4E63-BAA3-2215433D9CC9}" srcOrd="0" destOrd="0" presId="urn:microsoft.com/office/officeart/2005/8/layout/cycle6"/>
    <dgm:cxn modelId="{59B0CCFB-6F4A-4560-8ABE-A018A7D0DB8F}" type="presOf" srcId="{03744852-785A-408F-96C6-65AF4E4F0DD4}" destId="{7B02D7CF-69E5-449C-B86B-0B062FCABF60}" srcOrd="0" destOrd="0" presId="urn:microsoft.com/office/officeart/2005/8/layout/cycle6"/>
    <dgm:cxn modelId="{5356FD6E-C720-4397-B6C1-8089446BE8A2}" type="presParOf" srcId="{4E9D181B-5A59-451B-877C-5F9AF35176DD}" destId="{58B2DCC7-D53C-4567-B319-5CB6538E882A}" srcOrd="0" destOrd="0" presId="urn:microsoft.com/office/officeart/2005/8/layout/cycle6"/>
    <dgm:cxn modelId="{97B2BF33-1B51-4E2F-876D-9F1496F34203}" type="presParOf" srcId="{4E9D181B-5A59-451B-877C-5F9AF35176DD}" destId="{4365911C-CFA3-422C-9BDF-8875C6B897F2}" srcOrd="1" destOrd="0" presId="urn:microsoft.com/office/officeart/2005/8/layout/cycle6"/>
    <dgm:cxn modelId="{61CBD35D-ED2E-4255-A252-0A2E47C42EC3}" type="presParOf" srcId="{4E9D181B-5A59-451B-877C-5F9AF35176DD}" destId="{06D8E5F9-87C5-4688-A8FE-AE184DA19C4C}" srcOrd="2" destOrd="0" presId="urn:microsoft.com/office/officeart/2005/8/layout/cycle6"/>
    <dgm:cxn modelId="{4F82F756-A6FE-4CF4-9708-19D4C24A5661}" type="presParOf" srcId="{4E9D181B-5A59-451B-877C-5F9AF35176DD}" destId="{3D2D5C38-ED65-49FE-9347-65C4135B2B99}" srcOrd="3" destOrd="0" presId="urn:microsoft.com/office/officeart/2005/8/layout/cycle6"/>
    <dgm:cxn modelId="{BE350F4F-F829-4FD0-973A-5FFD1923C01A}" type="presParOf" srcId="{4E9D181B-5A59-451B-877C-5F9AF35176DD}" destId="{C46D1567-0336-4E54-91B3-6437043CEDFF}" srcOrd="4" destOrd="0" presId="urn:microsoft.com/office/officeart/2005/8/layout/cycle6"/>
    <dgm:cxn modelId="{CD292158-7F92-4BBA-8164-2E2C3819F7D2}" type="presParOf" srcId="{4E9D181B-5A59-451B-877C-5F9AF35176DD}" destId="{394DF131-6BF0-41C1-B5A1-D59A53317064}" srcOrd="5" destOrd="0" presId="urn:microsoft.com/office/officeart/2005/8/layout/cycle6"/>
    <dgm:cxn modelId="{A1CF466C-4BE9-4EA8-94DD-E61AB77D21DC}" type="presParOf" srcId="{4E9D181B-5A59-451B-877C-5F9AF35176DD}" destId="{65BCA8BC-12C2-4879-B19E-456F21CE64F2}" srcOrd="6" destOrd="0" presId="urn:microsoft.com/office/officeart/2005/8/layout/cycle6"/>
    <dgm:cxn modelId="{35401F2C-FBBB-4575-A7AC-7B92F439A89F}" type="presParOf" srcId="{4E9D181B-5A59-451B-877C-5F9AF35176DD}" destId="{9F984395-5523-4C19-AE35-09FBEA41AAA6}" srcOrd="7" destOrd="0" presId="urn:microsoft.com/office/officeart/2005/8/layout/cycle6"/>
    <dgm:cxn modelId="{44DF4319-18E8-49F9-A0EC-2E6DD8A93850}" type="presParOf" srcId="{4E9D181B-5A59-451B-877C-5F9AF35176DD}" destId="{4F3142A6-514F-4ED3-9230-9D77047F9343}" srcOrd="8" destOrd="0" presId="urn:microsoft.com/office/officeart/2005/8/layout/cycle6"/>
    <dgm:cxn modelId="{846A89BD-8BDA-4072-9DE2-85AA0162227D}" type="presParOf" srcId="{4E9D181B-5A59-451B-877C-5F9AF35176DD}" destId="{C19EA360-DFA4-4452-8DD1-6BC9482A33C6}" srcOrd="9" destOrd="0" presId="urn:microsoft.com/office/officeart/2005/8/layout/cycle6"/>
    <dgm:cxn modelId="{701B4F74-B1C7-4129-844D-3081FBBBA557}" type="presParOf" srcId="{4E9D181B-5A59-451B-877C-5F9AF35176DD}" destId="{0DED6ABC-3C2F-4BEC-ADD0-BF1CFE15B87F}" srcOrd="10" destOrd="0" presId="urn:microsoft.com/office/officeart/2005/8/layout/cycle6"/>
    <dgm:cxn modelId="{344A8049-24F2-4B48-8F2D-38007AF6808A}" type="presParOf" srcId="{4E9D181B-5A59-451B-877C-5F9AF35176DD}" destId="{DEF99A46-D1D2-4E24-A5E7-CEF5276CC2AF}" srcOrd="11" destOrd="0" presId="urn:microsoft.com/office/officeart/2005/8/layout/cycle6"/>
    <dgm:cxn modelId="{26087450-0C23-4784-878E-BD499325E473}" type="presParOf" srcId="{4E9D181B-5A59-451B-877C-5F9AF35176DD}" destId="{AAF907D0-0D8A-4009-A04D-910DB7309D5A}" srcOrd="12" destOrd="0" presId="urn:microsoft.com/office/officeart/2005/8/layout/cycle6"/>
    <dgm:cxn modelId="{7FC65BDA-A6BD-4860-9FB2-59280D076625}" type="presParOf" srcId="{4E9D181B-5A59-451B-877C-5F9AF35176DD}" destId="{16A4D26C-8082-4235-B9EB-46762EDEEFFB}" srcOrd="13" destOrd="0" presId="urn:microsoft.com/office/officeart/2005/8/layout/cycle6"/>
    <dgm:cxn modelId="{0FC703D6-F559-4739-9DEC-FCCF00D96280}" type="presParOf" srcId="{4E9D181B-5A59-451B-877C-5F9AF35176DD}" destId="{7B02D7CF-69E5-449C-B86B-0B062FCABF60}" srcOrd="14" destOrd="0" presId="urn:microsoft.com/office/officeart/2005/8/layout/cycle6"/>
    <dgm:cxn modelId="{CC1EB7D4-754F-4B5C-984B-351D98140BFB}" type="presParOf" srcId="{4E9D181B-5A59-451B-877C-5F9AF35176DD}" destId="{A31D7ABB-5F54-4C5A-BC74-C5E7E60E6726}" srcOrd="15" destOrd="0" presId="urn:microsoft.com/office/officeart/2005/8/layout/cycle6"/>
    <dgm:cxn modelId="{BE17CE7D-3960-4A2A-9E86-DE6BE6F8D842}" type="presParOf" srcId="{4E9D181B-5A59-451B-877C-5F9AF35176DD}" destId="{B1612BCD-0E39-4F83-961B-13A7CE3FEAAA}" srcOrd="16" destOrd="0" presId="urn:microsoft.com/office/officeart/2005/8/layout/cycle6"/>
    <dgm:cxn modelId="{17E81997-5753-4A0C-8FF4-1A394BB843C4}" type="presParOf" srcId="{4E9D181B-5A59-451B-877C-5F9AF35176DD}" destId="{DCF160EB-DA32-4E63-BAA3-2215433D9CC9}" srcOrd="17" destOrd="0" presId="urn:microsoft.com/office/officeart/2005/8/layout/cycle6"/>
    <dgm:cxn modelId="{DAC1CCD6-8449-4E19-A484-098F7974E59E}" type="presParOf" srcId="{4E9D181B-5A59-451B-877C-5F9AF35176DD}" destId="{125CAC7D-2604-4565-AB7D-97B472EEEA34}" srcOrd="18" destOrd="0" presId="urn:microsoft.com/office/officeart/2005/8/layout/cycle6"/>
    <dgm:cxn modelId="{ABD376C8-903C-4C34-8315-C2B50A9D6C22}" type="presParOf" srcId="{4E9D181B-5A59-451B-877C-5F9AF35176DD}" destId="{BBB6E619-CD58-42B9-ADC8-5B1D2E8B88A1}" srcOrd="19" destOrd="0" presId="urn:microsoft.com/office/officeart/2005/8/layout/cycle6"/>
    <dgm:cxn modelId="{84922A90-4EE4-47AF-9583-0B4527F5A6FF}" type="presParOf" srcId="{4E9D181B-5A59-451B-877C-5F9AF35176DD}" destId="{1CF4D7C8-6F24-4DEB-AF4B-7616EDCEE815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2DCC7-D53C-4567-B319-5CB6538E882A}">
      <dsp:nvSpPr>
        <dsp:cNvPr id="0" name=""/>
        <dsp:cNvSpPr/>
      </dsp:nvSpPr>
      <dsp:spPr>
        <a:xfrm>
          <a:off x="3502242" y="7563"/>
          <a:ext cx="1643159" cy="1672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SutonnyMJ" pitchFamily="2" charset="0"/>
            </a:rPr>
            <a:t>বিশ্বকবি হিসেবে পরিচিত</a:t>
          </a:r>
          <a:endParaRPr lang="en-US" sz="2400" b="1" kern="1200" dirty="0">
            <a:latin typeface="SutonnyMJ" pitchFamily="2" charset="0"/>
            <a:cs typeface="SutonnyMJ" pitchFamily="2" charset="0"/>
          </a:endParaRPr>
        </a:p>
      </dsp:txBody>
      <dsp:txXfrm>
        <a:off x="3582454" y="87775"/>
        <a:ext cx="1482735" cy="1511796"/>
      </dsp:txXfrm>
    </dsp:sp>
    <dsp:sp modelId="{06D8E5F9-87C5-4688-A8FE-AE184DA19C4C}">
      <dsp:nvSpPr>
        <dsp:cNvPr id="0" name=""/>
        <dsp:cNvSpPr/>
      </dsp:nvSpPr>
      <dsp:spPr>
        <a:xfrm>
          <a:off x="4765521" y="-583995"/>
          <a:ext cx="6090907" cy="6090907"/>
        </a:xfrm>
        <a:custGeom>
          <a:avLst/>
          <a:gdLst/>
          <a:ahLst/>
          <a:cxnLst/>
          <a:rect l="0" t="0" r="0" b="0"/>
          <a:pathLst>
            <a:path>
              <a:moveTo>
                <a:pt x="384397" y="1564384"/>
              </a:moveTo>
              <a:arcTo wR="3045453" hR="3045453" stAng="12545946" swAng="103428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D5C38-ED65-49FE-9347-65C4135B2B99}">
      <dsp:nvSpPr>
        <dsp:cNvPr id="0" name=""/>
        <dsp:cNvSpPr/>
      </dsp:nvSpPr>
      <dsp:spPr>
        <a:xfrm>
          <a:off x="5715096" y="37443"/>
          <a:ext cx="2547637" cy="2371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  <a:latin typeface="SutonnyMJ" pitchFamily="2" charset="0"/>
            </a:rPr>
            <a:t>১৮৬১ </a:t>
          </a:r>
          <a:r>
            <a:rPr lang="en-US" sz="2400" b="1" kern="1200" dirty="0" err="1">
              <a:solidFill>
                <a:srgbClr val="FF0000"/>
              </a:solidFill>
              <a:latin typeface="SutonnyMJ" pitchFamily="2" charset="0"/>
            </a:rPr>
            <a:t>সালে</a:t>
          </a:r>
          <a:r>
            <a:rPr lang="bn-IN" sz="2400" b="1" kern="1200" dirty="0">
              <a:solidFill>
                <a:srgbClr val="FF0000"/>
              </a:solidFill>
              <a:latin typeface="SutonnyMJ" pitchFamily="2" charset="0"/>
            </a:rPr>
            <a:t> ঠাকুর পরিবারে জন্মগ্রহণ করেন।</a:t>
          </a:r>
          <a:endParaRPr lang="en-US" sz="2400" b="1" kern="1200" dirty="0">
            <a:solidFill>
              <a:srgbClr val="FF0000"/>
            </a:solidFill>
            <a:latin typeface="SutonnyMJ" pitchFamily="2" charset="0"/>
            <a:cs typeface="SutonnyMJ" pitchFamily="2" charset="0"/>
          </a:endParaRPr>
        </a:p>
      </dsp:txBody>
      <dsp:txXfrm>
        <a:off x="5830880" y="153227"/>
        <a:ext cx="2316069" cy="2140280"/>
      </dsp:txXfrm>
    </dsp:sp>
    <dsp:sp modelId="{394DF131-6BF0-41C1-B5A1-D59A53317064}">
      <dsp:nvSpPr>
        <dsp:cNvPr id="0" name=""/>
        <dsp:cNvSpPr/>
      </dsp:nvSpPr>
      <dsp:spPr>
        <a:xfrm>
          <a:off x="1562379" y="-1030135"/>
          <a:ext cx="6090907" cy="6090907"/>
        </a:xfrm>
        <a:custGeom>
          <a:avLst/>
          <a:gdLst/>
          <a:ahLst/>
          <a:cxnLst/>
          <a:rect l="0" t="0" r="0" b="0"/>
          <a:pathLst>
            <a:path>
              <a:moveTo>
                <a:pt x="6064790" y="3443441"/>
              </a:moveTo>
              <a:arcTo wR="3045453" hR="3045453" stAng="450542" swAng="44810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CA8BC-12C2-4879-B19E-456F21CE64F2}">
      <dsp:nvSpPr>
        <dsp:cNvPr id="0" name=""/>
        <dsp:cNvSpPr/>
      </dsp:nvSpPr>
      <dsp:spPr>
        <a:xfrm>
          <a:off x="5854962" y="2806288"/>
          <a:ext cx="3454004" cy="2138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rgbClr val="002060"/>
              </a:solidFill>
              <a:latin typeface="SutonnyMJ" pitchFamily="2" charset="0"/>
              <a:cs typeface="NikoshBAN" pitchFamily="2" charset="0"/>
            </a:rPr>
            <a:t>১৯১৩ সালে সাহিত্যে</a:t>
          </a:r>
          <a:r>
            <a:rPr lang="en-US" sz="2400" b="1" kern="1200" dirty="0">
              <a:solidFill>
                <a:srgbClr val="002060"/>
              </a:solidFill>
              <a:latin typeface="SutonnyMJ" pitchFamily="2" charset="0"/>
              <a:cs typeface="NikoshBAN" pitchFamily="2" charset="0"/>
            </a:rPr>
            <a:t> </a:t>
          </a:r>
          <a:r>
            <a:rPr lang="bn-IN" sz="2400" b="1" kern="1200" dirty="0">
              <a:solidFill>
                <a:srgbClr val="002060"/>
              </a:solidFill>
              <a:latin typeface="SutonnyMJ" pitchFamily="2" charset="0"/>
              <a:cs typeface="NikoshBAN" pitchFamily="2" charset="0"/>
            </a:rPr>
            <a:t>নোবেল পুরষ্কার পান।</a:t>
          </a:r>
          <a:endParaRPr lang="en-US" sz="2400" b="1" kern="1200" dirty="0">
            <a:solidFill>
              <a:srgbClr val="002060"/>
            </a:solidFill>
            <a:latin typeface="SutonnyMJ" pitchFamily="2" charset="0"/>
            <a:cs typeface="SutonnyMJ" pitchFamily="2" charset="0"/>
          </a:endParaRPr>
        </a:p>
      </dsp:txBody>
      <dsp:txXfrm>
        <a:off x="5959345" y="2910671"/>
        <a:ext cx="3245238" cy="1929520"/>
      </dsp:txXfrm>
    </dsp:sp>
    <dsp:sp modelId="{4F3142A6-514F-4ED3-9230-9D77047F9343}">
      <dsp:nvSpPr>
        <dsp:cNvPr id="0" name=""/>
        <dsp:cNvSpPr/>
      </dsp:nvSpPr>
      <dsp:spPr>
        <a:xfrm>
          <a:off x="3565481" y="4876504"/>
          <a:ext cx="6090907" cy="6090907"/>
        </a:xfrm>
        <a:custGeom>
          <a:avLst/>
          <a:gdLst/>
          <a:ahLst/>
          <a:cxnLst/>
          <a:rect l="0" t="0" r="0" b="0"/>
          <a:pathLst>
            <a:path>
              <a:moveTo>
                <a:pt x="3690093" y="69008"/>
              </a:moveTo>
              <a:arcTo wR="3045453" hR="3045453" stAng="16933224" swAng="49180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EA360-DFA4-4452-8DD1-6BC9482A33C6}">
      <dsp:nvSpPr>
        <dsp:cNvPr id="0" name=""/>
        <dsp:cNvSpPr/>
      </dsp:nvSpPr>
      <dsp:spPr>
        <a:xfrm>
          <a:off x="5138907" y="5069378"/>
          <a:ext cx="3438098" cy="2234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SutonnyMJ" pitchFamily="2" charset="0"/>
            </a:rPr>
            <a:t>মাত্র </a:t>
          </a:r>
          <a:r>
            <a:rPr lang="en-US" sz="2400" b="1" kern="1200" dirty="0">
              <a:latin typeface="SutonnyMJ" pitchFamily="2" charset="0"/>
            </a:rPr>
            <a:t>১৬ </a:t>
          </a:r>
          <a:r>
            <a:rPr lang="bn-IN" sz="2400" b="1" kern="1200" dirty="0">
              <a:latin typeface="SutonnyMJ" pitchFamily="2" charset="0"/>
            </a:rPr>
            <a:t>ব</a:t>
          </a:r>
          <a:r>
            <a:rPr lang="en-US" sz="2400" b="1" kern="1200" dirty="0">
              <a:latin typeface="SutonnyMJ" pitchFamily="2" charset="0"/>
            </a:rPr>
            <a:t>ছ</a:t>
          </a:r>
          <a:r>
            <a:rPr lang="bn-IN" sz="2400" b="1" kern="1200" dirty="0">
              <a:latin typeface="SutonnyMJ" pitchFamily="2" charset="0"/>
            </a:rPr>
            <a:t>র বয়সে ভিখারিনী”গল্প লিখেন।</a:t>
          </a:r>
          <a:endParaRPr lang="en-US" sz="2400" b="1" kern="1200" dirty="0">
            <a:latin typeface="SutonnyMJ" pitchFamily="2" charset="0"/>
            <a:cs typeface="SutonnyMJ" pitchFamily="2" charset="0"/>
          </a:endParaRPr>
        </a:p>
      </dsp:txBody>
      <dsp:txXfrm>
        <a:off x="5247965" y="5178436"/>
        <a:ext cx="3219982" cy="2015953"/>
      </dsp:txXfrm>
    </dsp:sp>
    <dsp:sp modelId="{DEF99A46-D1D2-4E24-A5E7-CEF5276CC2AF}">
      <dsp:nvSpPr>
        <dsp:cNvPr id="0" name=""/>
        <dsp:cNvSpPr/>
      </dsp:nvSpPr>
      <dsp:spPr>
        <a:xfrm>
          <a:off x="3498514" y="1356481"/>
          <a:ext cx="6090907" cy="6090907"/>
        </a:xfrm>
        <a:custGeom>
          <a:avLst/>
          <a:gdLst/>
          <a:ahLst/>
          <a:cxnLst/>
          <a:rect l="0" t="0" r="0" b="0"/>
          <a:pathLst>
            <a:path>
              <a:moveTo>
                <a:pt x="1631343" y="5742689"/>
              </a:moveTo>
              <a:arcTo wR="3045453" hR="3045453" stAng="7060031" swAng="113473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907D0-0D8A-4009-A04D-910DB7309D5A}">
      <dsp:nvSpPr>
        <dsp:cNvPr id="0" name=""/>
        <dsp:cNvSpPr/>
      </dsp:nvSpPr>
      <dsp:spPr>
        <a:xfrm>
          <a:off x="1610598" y="5069191"/>
          <a:ext cx="2714368" cy="2234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/>
              </a:solidFill>
              <a:latin typeface="SutonnyMJ" pitchFamily="2" charset="0"/>
            </a:rPr>
            <a:t>তার গল্পগুচ্ছ গ্রন্থে ৯৫ টি গল্প স্থান পেয়েছে।</a:t>
          </a:r>
          <a:endParaRPr lang="en-US" sz="2400" b="1" kern="1200" dirty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sp:txBody>
      <dsp:txXfrm>
        <a:off x="1719675" y="5178268"/>
        <a:ext cx="2496214" cy="2016289"/>
      </dsp:txXfrm>
    </dsp:sp>
    <dsp:sp modelId="{7B02D7CF-69E5-449C-B86B-0B062FCABF60}">
      <dsp:nvSpPr>
        <dsp:cNvPr id="0" name=""/>
        <dsp:cNvSpPr/>
      </dsp:nvSpPr>
      <dsp:spPr>
        <a:xfrm>
          <a:off x="-259583" y="4874520"/>
          <a:ext cx="6090907" cy="6090907"/>
        </a:xfrm>
        <a:custGeom>
          <a:avLst/>
          <a:gdLst/>
          <a:ahLst/>
          <a:cxnLst/>
          <a:rect l="0" t="0" r="0" b="0"/>
          <a:pathLst>
            <a:path>
              <a:moveTo>
                <a:pt x="1978453" y="193033"/>
              </a:moveTo>
              <a:arcTo wR="3045453" hR="3045453" stAng="14969446" swAng="5165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D7ABB-5F54-4C5A-BC74-C5E7E60E6726}">
      <dsp:nvSpPr>
        <dsp:cNvPr id="0" name=""/>
        <dsp:cNvSpPr/>
      </dsp:nvSpPr>
      <dsp:spPr>
        <a:xfrm>
          <a:off x="725501" y="2773443"/>
          <a:ext cx="1992692" cy="2165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rgbClr val="FF0000"/>
              </a:solidFill>
              <a:latin typeface="SutonnyMJ" pitchFamily="2" charset="0"/>
            </a:rPr>
            <a:t>তিনি বাংলা ছোট গল্পের জনক।</a:t>
          </a:r>
          <a:endParaRPr lang="en-US" sz="2400" b="1" kern="1200" dirty="0">
            <a:solidFill>
              <a:srgbClr val="FF0000"/>
            </a:solidFill>
            <a:latin typeface="SutonnyMJ" pitchFamily="2" charset="0"/>
            <a:cs typeface="SutonnyMJ" pitchFamily="2" charset="0"/>
          </a:endParaRPr>
        </a:p>
      </dsp:txBody>
      <dsp:txXfrm>
        <a:off x="822776" y="2870718"/>
        <a:ext cx="1798142" cy="1971014"/>
      </dsp:txXfrm>
    </dsp:sp>
    <dsp:sp modelId="{DCF160EB-DA32-4E63-BAA3-2215433D9CC9}">
      <dsp:nvSpPr>
        <dsp:cNvPr id="0" name=""/>
        <dsp:cNvSpPr/>
      </dsp:nvSpPr>
      <dsp:spPr>
        <a:xfrm>
          <a:off x="-851500" y="-3288688"/>
          <a:ext cx="6090907" cy="6090907"/>
        </a:xfrm>
        <a:custGeom>
          <a:avLst/>
          <a:gdLst/>
          <a:ahLst/>
          <a:cxnLst/>
          <a:rect l="0" t="0" r="0" b="0"/>
          <a:pathLst>
            <a:path>
              <a:moveTo>
                <a:pt x="2623380" y="6061518"/>
              </a:moveTo>
              <a:arcTo wR="3045453" hR="3045453" stAng="5877981" swAng="4932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CAC7D-2604-4565-AB7D-97B472EEEA34}">
      <dsp:nvSpPr>
        <dsp:cNvPr id="0" name=""/>
        <dsp:cNvSpPr/>
      </dsp:nvSpPr>
      <dsp:spPr>
        <a:xfrm>
          <a:off x="750969" y="407255"/>
          <a:ext cx="2314308" cy="2272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rgbClr val="FFFF00"/>
              </a:solidFill>
              <a:latin typeface="SutonnyMJ" pitchFamily="2" charset="0"/>
            </a:rPr>
            <a:t>তার </a:t>
          </a:r>
          <a:r>
            <a:rPr lang="en-US" sz="2400" b="1" kern="1200" dirty="0" err="1">
              <a:solidFill>
                <a:srgbClr val="FFFF00"/>
              </a:solidFill>
              <a:latin typeface="SutonnyMJ" pitchFamily="2" charset="0"/>
            </a:rPr>
            <a:t>সর্বশেষ</a:t>
          </a:r>
          <a:r>
            <a:rPr lang="en-US" sz="2400" b="1" kern="1200" dirty="0">
              <a:solidFill>
                <a:srgbClr val="FFFF00"/>
              </a:solidFill>
              <a:latin typeface="SutonnyMJ" pitchFamily="2" charset="0"/>
            </a:rPr>
            <a:t> </a:t>
          </a:r>
          <a:r>
            <a:rPr lang="bn-IN" sz="2400" b="1" kern="1200" dirty="0">
              <a:solidFill>
                <a:srgbClr val="FFFF00"/>
              </a:solidFill>
              <a:latin typeface="SutonnyMJ" pitchFamily="2" charset="0"/>
            </a:rPr>
            <a:t>গ্রন্থ</a:t>
          </a:r>
          <a:r>
            <a:rPr lang="en-US" sz="2400" b="1" kern="1200" dirty="0">
              <a:solidFill>
                <a:srgbClr val="FFFF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bn-IN" sz="2400" b="1" kern="1200" dirty="0">
              <a:solidFill>
                <a:srgbClr val="FFFF00"/>
              </a:solidFill>
              <a:latin typeface="SutonnyMJ" pitchFamily="2" charset="0"/>
            </a:rPr>
            <a:t> “মুসলমানির”গল্প  </a:t>
          </a:r>
          <a:endParaRPr lang="en-US" sz="2400" b="1" kern="1200" dirty="0">
            <a:solidFill>
              <a:srgbClr val="FFFF00"/>
            </a:solidFill>
            <a:latin typeface="SutonnyMJ" pitchFamily="2" charset="0"/>
            <a:cs typeface="SutonnyMJ" pitchFamily="2" charset="0"/>
          </a:endParaRPr>
        </a:p>
      </dsp:txBody>
      <dsp:txXfrm>
        <a:off x="861927" y="518213"/>
        <a:ext cx="2092392" cy="2051063"/>
      </dsp:txXfrm>
    </dsp:sp>
    <dsp:sp modelId="{1CF4D7C8-6F24-4DEB-AF4B-7616EDCEE815}">
      <dsp:nvSpPr>
        <dsp:cNvPr id="0" name=""/>
        <dsp:cNvSpPr/>
      </dsp:nvSpPr>
      <dsp:spPr>
        <a:xfrm>
          <a:off x="-1522954" y="234150"/>
          <a:ext cx="6090907" cy="6090907"/>
        </a:xfrm>
        <a:custGeom>
          <a:avLst/>
          <a:gdLst/>
          <a:ahLst/>
          <a:cxnLst/>
          <a:rect l="0" t="0" r="0" b="0"/>
          <a:pathLst>
            <a:path>
              <a:moveTo>
                <a:pt x="4592857" y="422415"/>
              </a:moveTo>
              <a:arcTo wR="3045453" hR="3045453" stAng="18032252" swAng="59448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CD0E-55E6-48C1-A67F-0B3F18D0C901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4E85-8363-4CD8-A05D-0C1526BF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77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CD0E-55E6-48C1-A67F-0B3F18D0C901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4E85-8363-4CD8-A05D-0C1526BF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08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CD0E-55E6-48C1-A67F-0B3F18D0C901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4E85-8363-4CD8-A05D-0C1526BF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43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CD0E-55E6-48C1-A67F-0B3F18D0C901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4E85-8363-4CD8-A05D-0C1526BF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56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CD0E-55E6-48C1-A67F-0B3F18D0C901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4E85-8363-4CD8-A05D-0C1526BF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84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CD0E-55E6-48C1-A67F-0B3F18D0C901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4E85-8363-4CD8-A05D-0C1526BF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28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CD0E-55E6-48C1-A67F-0B3F18D0C901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4E85-8363-4CD8-A05D-0C1526BF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68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CD0E-55E6-48C1-A67F-0B3F18D0C901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4E85-8363-4CD8-A05D-0C1526BF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53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CD0E-55E6-48C1-A67F-0B3F18D0C901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4E85-8363-4CD8-A05D-0C1526BF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72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CD0E-55E6-48C1-A67F-0B3F18D0C901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4E85-8363-4CD8-A05D-0C1526BF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67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CD0E-55E6-48C1-A67F-0B3F18D0C901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4E85-8363-4CD8-A05D-0C1526BF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88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6CD0E-55E6-48C1-A67F-0B3F18D0C901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04E85-8363-4CD8-A05D-0C1526BF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65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4"/>
          <p:cNvGrpSpPr/>
          <p:nvPr/>
        </p:nvGrpSpPr>
        <p:grpSpPr>
          <a:xfrm>
            <a:off x="132522" y="1021978"/>
            <a:ext cx="12192000" cy="5836022"/>
            <a:chOff x="652544" y="191255"/>
            <a:chExt cx="7992888" cy="2952328"/>
          </a:xfrm>
        </p:grpSpPr>
        <p:sp>
          <p:nvSpPr>
            <p:cNvPr id="11" name="Donut 10"/>
            <p:cNvSpPr/>
            <p:nvPr/>
          </p:nvSpPr>
          <p:spPr>
            <a:xfrm>
              <a:off x="652544" y="191255"/>
              <a:ext cx="7992888" cy="2952328"/>
            </a:xfrm>
            <a:prstGeom prst="donu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rgbClr val="D917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1143" y="623703"/>
              <a:ext cx="6912768" cy="63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50"/>
                  </a:solidFill>
                  <a:latin typeface="PadmaMJ" pitchFamily="2" charset="0"/>
                  <a:cs typeface="PadmaMJ" pitchFamily="2" charset="0"/>
                </a:rPr>
                <a:t>    </a:t>
              </a:r>
              <a:endParaRPr lang="en-US" sz="6000" dirty="0">
                <a:solidFill>
                  <a:srgbClr val="00B050"/>
                </a:solidFill>
                <a:latin typeface="PadmaMJ" pitchFamily="2" charset="0"/>
                <a:cs typeface="PadmaMJ" pitchFamily="2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39C4FFE-7AF2-450D-AFB2-F9CA73CB348C}"/>
              </a:ext>
            </a:extLst>
          </p:cNvPr>
          <p:cNvSpPr/>
          <p:nvPr/>
        </p:nvSpPr>
        <p:spPr>
          <a:xfrm>
            <a:off x="419168" y="1850238"/>
            <a:ext cx="11235846" cy="37702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39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C6CACF-F983-45CD-99A6-AE805B84803E}"/>
              </a:ext>
            </a:extLst>
          </p:cNvPr>
          <p:cNvSpPr txBox="1"/>
          <p:nvPr/>
        </p:nvSpPr>
        <p:spPr>
          <a:xfrm>
            <a:off x="1351722" y="0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</a:rPr>
              <a:t>অনলাইন ক্লাসে সবাইকে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131563"/>
      </p:ext>
    </p:extLst>
  </p:cSld>
  <p:clrMapOvr>
    <a:masterClrMapping/>
  </p:clrMapOvr>
  <p:transition spd="med" advTm="34852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4576" y="147917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suman\Desktop\PRESENTATION\PICTURE\images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112" y="1197348"/>
            <a:ext cx="7086600" cy="5067299"/>
          </a:xfrm>
          <a:prstGeom prst="rect">
            <a:avLst/>
          </a:prstGeom>
          <a:noFill/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2C1E6D7-A13A-4545-8059-983A1F5B8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505" y="1125305"/>
            <a:ext cx="3821766" cy="4856956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9" y="201706"/>
            <a:ext cx="11746283" cy="6494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522" y="1261856"/>
            <a:ext cx="11536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গাড়িতে </a:t>
            </a:r>
            <a:r>
              <a:rPr lang="bn-BD" sz="6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জায়গা আছে</a:t>
            </a:r>
            <a:r>
              <a:rPr lang="bn-IN" sz="6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938380"/>
      </p:ext>
    </p:extLst>
  </p:cSld>
  <p:clrMapOvr>
    <a:masterClrMapping/>
  </p:clrMapOvr>
  <p:transition spd="slow" advTm="72094">
    <p:fade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859" y="1908312"/>
            <a:ext cx="7691717" cy="4823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282" y="298956"/>
            <a:ext cx="1163170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4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কল্যাণীর দরদী আহ্বান,</a:t>
            </a:r>
            <a:r>
              <a:rPr lang="bn-BD" sz="48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“আপনারা আমাদের গাড়িতে আসুন না- এখানে জায়গা আছে।” </a:t>
            </a:r>
            <a:endParaRPr lang="bn-IN" sz="4800" b="1" dirty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800" b="1" dirty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42291" y="1949824"/>
            <a:ext cx="2662520" cy="4477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8805068" y="1133147"/>
            <a:ext cx="30014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কল্যাণী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122397"/>
      </p:ext>
    </p:extLst>
  </p:cSld>
  <p:clrMapOvr>
    <a:masterClrMapping/>
  </p:clrMapOvr>
  <p:transition spd="slow" advTm="65979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07" y="3059483"/>
            <a:ext cx="6663846" cy="144655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“দেখি মেয়ের বিয়ে দেন কেমন করিয়া।”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411" y="1431098"/>
            <a:ext cx="6688899" cy="1323439"/>
          </a:xfrm>
          <a:prstGeom prst="rect">
            <a:avLst/>
          </a:prstGeom>
          <a:solidFill>
            <a:srgbClr val="FFC00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“ও আবার কী বলিবে।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আমি যা বলিব তাই হইবে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”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410" y="218164"/>
            <a:ext cx="11273425" cy="1015663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অনুপমের মামার কিছু সংলাপ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Radha Kanto Mondal\Downloads\index888.jpg"/>
          <p:cNvPicPr>
            <a:picLocks noChangeAspect="1" noChangeArrowheads="1"/>
          </p:cNvPicPr>
          <p:nvPr/>
        </p:nvPicPr>
        <p:blipFill>
          <a:blip r:embed="rId4"/>
          <a:srcRect l="32576" r="30558"/>
          <a:stretch>
            <a:fillRect/>
          </a:stretch>
        </p:blipFill>
        <p:spPr bwMode="auto">
          <a:xfrm>
            <a:off x="7979078" y="1528175"/>
            <a:ext cx="3695179" cy="512314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8754239"/>
      </p:ext>
    </p:extLst>
  </p:cSld>
  <p:clrMapOvr>
    <a:masterClrMapping/>
  </p:clrMapOvr>
  <p:transition spd="slow" advTm="209267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853"/>
            <a:ext cx="9732723" cy="838200"/>
          </a:xfrm>
          <a:solidFill>
            <a:srgbClr val="FF0000"/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শম্ভুনাথ সেন এর তেজদীপ্ত সংলাপ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88259" y="1479176"/>
            <a:ext cx="8175812" cy="2541495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Avgvi</a:t>
            </a:r>
            <a:r>
              <a:rPr lang="en-US" sz="4000" b="1" dirty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Kb¨vi</a:t>
            </a:r>
            <a:r>
              <a:rPr lang="en-US" sz="4000" b="1" dirty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Mnbv</a:t>
            </a:r>
            <a:r>
              <a:rPr lang="en-US" sz="4000" b="1" dirty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Avwg</a:t>
            </a:r>
            <a:r>
              <a:rPr lang="en-US" sz="4000" b="1" dirty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Pzwi</a:t>
            </a:r>
            <a:r>
              <a:rPr lang="en-US" sz="4000" b="1" dirty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Kwie</a:t>
            </a:r>
            <a:r>
              <a:rPr lang="en-US" sz="4000" b="1" dirty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G </a:t>
            </a:r>
            <a:r>
              <a:rPr lang="en-US" sz="4000" b="1" dirty="0" err="1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K_v</a:t>
            </a:r>
            <a:r>
              <a:rPr lang="en-US" sz="4000" b="1" dirty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hviv</a:t>
            </a:r>
            <a:r>
              <a:rPr lang="en-US" sz="4000" b="1" dirty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g‡b</a:t>
            </a:r>
            <a:r>
              <a:rPr lang="en-US" sz="4000" b="1" dirty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K‡i</a:t>
            </a:r>
            <a:r>
              <a:rPr lang="en-US" sz="4000" b="1" dirty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Zv‡`i</a:t>
            </a:r>
            <a:r>
              <a:rPr lang="en-US" sz="4000" b="1" dirty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nv‡Z</a:t>
            </a:r>
            <a:r>
              <a:rPr lang="en-US" sz="4000" b="1" dirty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Avwg</a:t>
            </a:r>
            <a:r>
              <a:rPr lang="en-US" sz="4000" b="1" dirty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Kb¨v</a:t>
            </a:r>
            <a:r>
              <a:rPr lang="en-US" sz="4000" b="1" dirty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w`‡Z</a:t>
            </a:r>
            <a:r>
              <a:rPr lang="en-US" sz="4000" b="1" dirty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cvwi</a:t>
            </a:r>
            <a:r>
              <a:rPr lang="en-US" sz="4000" b="1" dirty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bv</a:t>
            </a:r>
            <a:r>
              <a:rPr lang="en-US" sz="4000" b="1" dirty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|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79295" y="4222376"/>
            <a:ext cx="8175812" cy="2438400"/>
          </a:xfrm>
          <a:prstGeom prst="snip2DiagRec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VvÆv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†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Zv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AvcwbB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Kwiqv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mvwiqv‡Qb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|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VvÆvi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m¤úK©Uv‡K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¯’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vqx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Kwievi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B”Qv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Avgvi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bvB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|</a:t>
            </a:r>
          </a:p>
        </p:txBody>
      </p:sp>
      <p:pic>
        <p:nvPicPr>
          <p:cNvPr id="2051" name="Picture 3" descr="C:\Users\Radha Kanto Mondal\Downloads\--.jpg"/>
          <p:cNvPicPr>
            <a:picLocks noChangeAspect="1" noChangeArrowheads="1"/>
          </p:cNvPicPr>
          <p:nvPr/>
        </p:nvPicPr>
        <p:blipFill>
          <a:blip r:embed="rId3"/>
          <a:srcRect l="17347" r="28306"/>
          <a:stretch>
            <a:fillRect/>
          </a:stretch>
        </p:blipFill>
        <p:spPr bwMode="auto">
          <a:xfrm>
            <a:off x="8793271" y="1415441"/>
            <a:ext cx="3031299" cy="520051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152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635"/>
    </mc:Choice>
    <mc:Fallback xmlns="">
      <p:transition spd="slow" advTm="167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Radha Kanto Mondal\Downloads\index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52818" t="7874" r="27638"/>
          <a:stretch>
            <a:fillRect/>
          </a:stretch>
        </p:blipFill>
        <p:spPr bwMode="auto">
          <a:xfrm>
            <a:off x="9169052" y="1603333"/>
            <a:ext cx="2642992" cy="4860098"/>
          </a:xfrm>
          <a:prstGeom prst="rect">
            <a:avLst/>
          </a:prstGeom>
          <a:noFill/>
          <a:ln w="57150">
            <a:solidFill>
              <a:srgbClr val="CC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87C18F-B0C5-4E03-A871-6205957A1928}"/>
              </a:ext>
            </a:extLst>
          </p:cNvPr>
          <p:cNvSpPr txBox="1"/>
          <p:nvPr/>
        </p:nvSpPr>
        <p:spPr>
          <a:xfrm>
            <a:off x="173421" y="4068419"/>
            <a:ext cx="879715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“মস্ত</a:t>
            </a:r>
            <a:r>
              <a:rPr lang="bn-IN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evsjv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‡`‡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ki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g‡a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¨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AvwgB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GKgvÎ</a:t>
            </a:r>
            <a:r>
              <a:rPr lang="bn-IN" sz="4000" b="1" dirty="0">
                <a:latin typeface="KarnaphuliMJ" pitchFamily="2" charset="0"/>
                <a:cs typeface="KarnaphuliMJ" pitchFamily="2" charset="0"/>
              </a:rPr>
              <a:t> পুরুষ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hvnv‡K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Kb¨vi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evc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weevn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Avmi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nB‡Z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wb‡R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wdivBqv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w`qv‡Q</a:t>
            </a:r>
            <a:r>
              <a:rPr lang="bn-IN" sz="4000" b="1" dirty="0">
                <a:latin typeface="KarnaphuliMJ" pitchFamily="2" charset="0"/>
                <a:cs typeface="KarnaphuliMJ" pitchFamily="2" charset="0"/>
              </a:rPr>
              <a:t>। </a:t>
            </a:r>
            <a:endParaRPr lang="bn-IN" sz="4000" b="1" dirty="0">
              <a:solidFill>
                <a:schemeClr val="tx1"/>
              </a:solidFill>
              <a:latin typeface="KarnaphuliMJ" pitchFamily="2" charset="0"/>
              <a:cs typeface="KarnaphuliMJ" pitchFamily="2" charset="0"/>
            </a:endParaRPr>
          </a:p>
          <a:p>
            <a:endParaRPr lang="bn-IN" sz="4400" b="1" dirty="0">
              <a:latin typeface="KarnaphuliMJ" pitchFamily="2" charset="0"/>
              <a:cs typeface="KarnaphuliMJ" pitchFamily="2" charset="0"/>
            </a:endParaRPr>
          </a:p>
          <a:p>
            <a:br>
              <a:rPr lang="en-US" sz="54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</a:b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2DDA62-871B-4AC7-B9AF-4CD705343E8C}"/>
              </a:ext>
            </a:extLst>
          </p:cNvPr>
          <p:cNvSpPr txBox="1"/>
          <p:nvPr/>
        </p:nvSpPr>
        <p:spPr>
          <a:xfrm>
            <a:off x="1020417" y="1205948"/>
            <a:ext cx="6321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</a:rPr>
              <a:t>অনুপমের সংলাপ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11415-C32F-4AC3-8E66-88A16273F2AB}"/>
              </a:ext>
            </a:extLst>
          </p:cNvPr>
          <p:cNvSpPr txBox="1"/>
          <p:nvPr/>
        </p:nvSpPr>
        <p:spPr>
          <a:xfrm>
            <a:off x="430242" y="2443666"/>
            <a:ext cx="8223428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ফল্গুর বালির মতো তিনি (মামা) আমাদের সমস্ত সংসারটাকে নিজের অন্তরের মধ্যে শুষিয়া লইয়াছেন।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0997684"/>
      </p:ext>
    </p:extLst>
  </p:cSld>
  <p:clrMapOvr>
    <a:masterClrMapping/>
  </p:clrMapOvr>
  <p:transition spd="slow" advTm="164000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" y="0"/>
            <a:ext cx="12131039" cy="6858000"/>
          </a:xfrm>
          <a:prstGeom prst="rect">
            <a:avLst/>
          </a:prstGeom>
        </p:spPr>
      </p:pic>
      <p:pic>
        <p:nvPicPr>
          <p:cNvPr id="3" name="Picture 2" descr="photo-1454855338.jpg"/>
          <p:cNvPicPr>
            <a:picLocks noChangeAspect="1"/>
          </p:cNvPicPr>
          <p:nvPr/>
        </p:nvPicPr>
        <p:blipFill>
          <a:blip r:embed="rId4" cstate="print"/>
          <a:srcRect l="15866" r="9996"/>
          <a:stretch>
            <a:fillRect/>
          </a:stretch>
        </p:blipFill>
        <p:spPr>
          <a:xfrm>
            <a:off x="188260" y="1089765"/>
            <a:ext cx="2041373" cy="5079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2784" y="250519"/>
            <a:ext cx="459705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হাত জোড় করিয়াছি, </a:t>
            </a:r>
            <a:endParaRPr lang="bn-IN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মাথা হেঁট করিয়াছি; </a:t>
            </a:r>
            <a:endParaRPr lang="bn-IN" sz="4400" b="1" dirty="0">
              <a:latin typeface="NikoshBAN" pitchFamily="2" charset="0"/>
              <a:cs typeface="NikoshBAN" pitchFamily="2" charset="0"/>
            </a:endParaRPr>
          </a:p>
          <a:p>
            <a:endParaRPr lang="bn-IN" sz="44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4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শম্ভুনাথ</a:t>
            </a:r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বাবুর হৃদয় গলিয়াছে, </a:t>
            </a:r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কিন্তু কল্যাণী গলে নাই ।</a:t>
            </a:r>
          </a:p>
          <a:p>
            <a:endParaRPr lang="bn-IN" sz="44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কল্যাণী বলে, </a:t>
            </a:r>
            <a:endParaRPr lang="bn-IN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“আমি বিবাহ করিব না।”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3492" y="1290182"/>
            <a:ext cx="2230923" cy="473483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890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36"/>
    </mc:Choice>
    <mc:Fallback xmlns="">
      <p:transition spd="slow" advTm="73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0" y="-56270"/>
            <a:ext cx="12192000" cy="1758462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B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weevn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fvOvi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ci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nB‡Z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Kj¨vYx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 †</a:t>
            </a:r>
            <a:r>
              <a:rPr lang="en-US" sz="40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g‡q‡`i</a:t>
            </a:r>
            <a:r>
              <a:rPr lang="en-US" sz="4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 </a:t>
            </a:r>
            <a:r>
              <a:rPr lang="en-US" sz="4000" b="1" dirty="0">
                <a:solidFill>
                  <a:schemeClr val="tx1"/>
                </a:solidFill>
                <a:latin typeface="DhanshirhiMJ" pitchFamily="2" charset="0"/>
                <a:cs typeface="NikoshBAN" pitchFamily="2" charset="0"/>
              </a:rPr>
              <a:t>wk</a:t>
            </a:r>
            <a:r>
              <a:rPr lang="bn-IN" sz="4000" b="1" dirty="0">
                <a:solidFill>
                  <a:schemeClr val="tx1"/>
                </a:solidFill>
                <a:latin typeface="DhanshirhiMJ" pitchFamily="2" charset="0"/>
                <a:cs typeface="NikoshBAN" pitchFamily="2" charset="0"/>
              </a:rPr>
              <a:t>ক্ষা</a:t>
            </a:r>
            <a:r>
              <a:rPr lang="en-US" sz="4000" b="1" dirty="0" err="1">
                <a:solidFill>
                  <a:schemeClr val="tx1"/>
                </a:solidFill>
                <a:latin typeface="DhanshirhiMJ" pitchFamily="2" charset="0"/>
                <a:cs typeface="NikoshBAN" pitchFamily="2" charset="0"/>
              </a:rPr>
              <a:t>i</a:t>
            </a:r>
            <a:r>
              <a:rPr lang="en-US" sz="4000" b="1" dirty="0">
                <a:solidFill>
                  <a:schemeClr val="tx1"/>
                </a:solidFill>
                <a:latin typeface="DhanshirhiMJ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DhanshirhiMJ" pitchFamily="2" charset="0"/>
                <a:cs typeface="NikoshBAN" pitchFamily="2" charset="0"/>
              </a:rPr>
              <a:t>ব্র</a:t>
            </a:r>
            <a:r>
              <a:rPr lang="en-US" sz="4000" b="1" dirty="0">
                <a:solidFill>
                  <a:schemeClr val="tx1"/>
                </a:solidFill>
                <a:latin typeface="DhanshirhiMJ" pitchFamily="2" charset="0"/>
                <a:cs typeface="NikoshBAN" pitchFamily="2" charset="0"/>
              </a:rPr>
              <a:t>Z</a:t>
            </a:r>
            <a:endParaRPr lang="bn-IN" sz="4000" b="1" dirty="0">
              <a:solidFill>
                <a:schemeClr val="tx1"/>
              </a:solidFill>
              <a:latin typeface="DhanshirhiMJ" pitchFamily="2" charset="0"/>
              <a:cs typeface="NikoshBAN" pitchFamily="2" charset="0"/>
            </a:endParaRPr>
          </a:p>
          <a:p>
            <a:pPr algn="ctr"/>
            <a:r>
              <a:rPr lang="en-US" sz="6000" b="1" dirty="0">
                <a:solidFill>
                  <a:schemeClr val="tx1"/>
                </a:solidFill>
                <a:latin typeface="DhanshirhiMJ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MÖnY</a:t>
            </a:r>
            <a:r>
              <a:rPr lang="en-US" sz="44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Kwiqv‡Q</a:t>
            </a:r>
            <a:r>
              <a:rPr lang="en-US" sz="44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6000" b="1" dirty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|</a:t>
            </a:r>
            <a:endParaRPr lang="en-US" sz="4800" b="1" dirty="0">
              <a:solidFill>
                <a:schemeClr val="tx1"/>
              </a:solidFill>
              <a:latin typeface="KarnaphuliMJ" pitchFamily="2" charset="0"/>
              <a:cs typeface="KarnaphuliMJ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A7E868-92F4-47A5-89F1-6C9530B9F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92481" y="365125"/>
            <a:ext cx="45719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2CB3001-9063-4483-9312-B9E120034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5"/>
            <a:ext cx="12192000" cy="503237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827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43"/>
    </mc:Choice>
    <mc:Fallback xmlns="">
      <p:transition spd="slow" advTm="81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113" y="1858109"/>
            <a:ext cx="7843911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নায়ক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অনুপম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নায়িকা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কল্যাণী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অনুপমেরবন্ধু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হরিশ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কল্যাণীর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শম্ভুনাথ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বাবু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B8E492-7304-4A51-B653-3BF6DA6895B1}"/>
              </a:ext>
            </a:extLst>
          </p:cNvPr>
          <p:cNvSpPr txBox="1"/>
          <p:nvPr/>
        </p:nvSpPr>
        <p:spPr>
          <a:xfrm>
            <a:off x="1237957" y="562708"/>
            <a:ext cx="589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</a:rPr>
              <a:t>গল্পের পাত্র-পাত্রী পরিচিতি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69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16591" y="838201"/>
            <a:ext cx="6161649" cy="993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দেখি প্রশ্নগুলোর উত্তর পার কী-না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92369" y="2264898"/>
            <a:ext cx="9720776" cy="3581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রবীন্দ্রনাথের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ছদ্ম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রবীন্দ্রনাথের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গল্পগ্রন্থের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76800" y="533400"/>
            <a:ext cx="29718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" y="1905000"/>
            <a:ext cx="6858002" cy="3581400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100" b="1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0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100" b="1" dirty="0" err="1">
                <a:latin typeface="NikoshBAN" pitchFamily="2" charset="0"/>
                <a:cs typeface="NikoshBAN" pitchFamily="2" charset="0"/>
              </a:rPr>
              <a:t>বেলাল</a:t>
            </a:r>
            <a:r>
              <a:rPr lang="en-US" sz="10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100" b="1" dirty="0" err="1">
                <a:latin typeface="NikoshBAN" pitchFamily="2" charset="0"/>
                <a:cs typeface="NikoshBAN" pitchFamily="2" charset="0"/>
              </a:rPr>
              <a:t>উদ্দিন</a:t>
            </a:r>
            <a:endParaRPr lang="en-US" sz="101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6500" b="1" dirty="0" err="1"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65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6500" b="1" dirty="0" err="1">
                <a:latin typeface="NikoshBAN" pitchFamily="2" charset="0"/>
                <a:cs typeface="NikoshBAN" pitchFamily="2" charset="0"/>
              </a:rPr>
              <a:t>পাঠান</a:t>
            </a:r>
            <a:r>
              <a:rPr lang="en-US" sz="6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b="1" dirty="0" err="1"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6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b="1" dirty="0" err="1">
                <a:latin typeface="NikoshBAN" pitchFamily="2" charset="0"/>
                <a:cs typeface="NikoshBAN" pitchFamily="2" charset="0"/>
              </a:rPr>
              <a:t>আমিনিয়া</a:t>
            </a:r>
            <a:r>
              <a:rPr lang="en-US" sz="6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b="1" dirty="0" err="1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6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b="1" dirty="0" err="1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65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6500" b="1" dirty="0" err="1">
                <a:latin typeface="NikoshBAN" pitchFamily="2" charset="0"/>
                <a:cs typeface="NikoshBAN" pitchFamily="2" charset="0"/>
              </a:rPr>
              <a:t>ছাগলনাইয়া,ফেনী</a:t>
            </a:r>
            <a:r>
              <a:rPr lang="en-US" sz="65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65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6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০১৮১৮০৬৫১৯৫</a:t>
            </a:r>
            <a:r>
              <a:rPr lang="en-US" sz="39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9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33" y="1911096"/>
            <a:ext cx="33718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29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143" y="152402"/>
            <a:ext cx="11266714" cy="701730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অনুপমের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ধনী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হয়েছিলেন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ওকালতি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   	খ)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শিক্ষকতা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   	ঘ)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সাংবাদিকতা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করে</a:t>
            </a:r>
            <a:endParaRPr lang="bn-IN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অনু্পমের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অভিভাবক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ঠাকুরদা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   		খ)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মামা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কাকা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 		ঘ)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দা্দা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বিনুদাদার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ভাষাটা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			খ)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মধুর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কর্কশ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		ঘ)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আঁট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647" y="0"/>
            <a:ext cx="8458200" cy="1555377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en-US" sz="53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atin typeface="NikoshBAN" pitchFamily="2" charset="0"/>
                <a:cs typeface="NikoshBAN" pitchFamily="2" charset="0"/>
              </a:rPr>
              <a:t>কাজ</a:t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388" y="4773706"/>
            <a:ext cx="8637494" cy="1801906"/>
          </a:xfr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মতেই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ঠকিবেন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না-ব্যাখ্যা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C90FA11-1F7F-46AC-88FA-74829E56D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1" y="1613648"/>
            <a:ext cx="8619564" cy="311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6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04800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1200"/>
            <a:ext cx="3886200" cy="4495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Hydrange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905000"/>
            <a:ext cx="44958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3033740" y="405450"/>
            <a:ext cx="6151417" cy="1905000"/>
          </a:xfrm>
          <a:prstGeom prst="downArrowCallout">
            <a:avLst/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bg1"/>
                </a:solidFill>
                <a:latin typeface="BrahmaputraMJ" pitchFamily="2" charset="0"/>
                <a:cs typeface="NikoshBAN" pitchFamily="2" charset="0"/>
              </a:rPr>
              <a:t>আজকের পাঠ</a:t>
            </a:r>
            <a:endParaRPr lang="en-US" sz="8800" b="1" dirty="0">
              <a:solidFill>
                <a:schemeClr val="bg1"/>
              </a:solidFill>
              <a:latin typeface="BrahmaputraMJ" pitchFamily="2" charset="0"/>
              <a:cs typeface="Brahmaputra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3" y="1721223"/>
            <a:ext cx="6281531" cy="32085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8F10FC-4DD0-4E7F-A7D0-A402A023425E}"/>
              </a:ext>
            </a:extLst>
          </p:cNvPr>
          <p:cNvSpPr txBox="1"/>
          <p:nvPr/>
        </p:nvSpPr>
        <p:spPr>
          <a:xfrm>
            <a:off x="3591340" y="5261112"/>
            <a:ext cx="63875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/>
              <a:t>অপরিচিতা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342428331"/>
      </p:ext>
    </p:extLst>
  </p:cSld>
  <p:clrMapOvr>
    <a:masterClrMapping/>
  </p:clrMapOvr>
  <p:transition spd="slow" advTm="30311">
    <p:fad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CF303C-EBF8-4504-81F7-BB7DAA98B556}"/>
              </a:ext>
            </a:extLst>
          </p:cNvPr>
          <p:cNvSpPr txBox="1">
            <a:spLocks/>
          </p:cNvSpPr>
          <p:nvPr/>
        </p:nvSpPr>
        <p:spPr>
          <a:xfrm>
            <a:off x="838200" y="2133600"/>
            <a:ext cx="9578009" cy="403860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b="1" u="sng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8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u="sng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8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u="sng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8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u="sng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800" b="1" u="sng" dirty="0">
                <a:latin typeface="NikoshBAN" pitchFamily="2" charset="0"/>
                <a:cs typeface="NikoshBAN" pitchFamily="2" charset="0"/>
              </a:rPr>
              <a:t>-</a:t>
            </a:r>
            <a:endParaRPr lang="en-US" sz="5100" b="1" u="sng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5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ছোটগল্পের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রবীন্দ্রনাথের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5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5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800" dirty="0">
                <a:latin typeface="NikoshBAN" pitchFamily="2" charset="0"/>
                <a:cs typeface="NikoshBAN" pitchFamily="2" charset="0"/>
              </a:rPr>
              <a:t>।</a:t>
            </a:r>
            <a:endParaRPr lang="en-US" sz="5800" dirty="0"/>
          </a:p>
          <a:p>
            <a:pPr algn="just"/>
            <a:r>
              <a:rPr lang="en-US" sz="5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5800" dirty="0" err="1">
                <a:latin typeface="NikoshBAN" pitchFamily="2" charset="0"/>
                <a:cs typeface="NikoshBAN" pitchFamily="2" charset="0"/>
              </a:rPr>
              <a:t>ছোটগল্পের</a:t>
            </a:r>
            <a:r>
              <a:rPr lang="en-US" sz="5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5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5800" dirty="0" err="1">
                <a:latin typeface="NikoshBAN" pitchFamily="2" charset="0"/>
                <a:cs typeface="NikoshBAN" pitchFamily="2" charset="0"/>
              </a:rPr>
              <a:t>তৎকালীন</a:t>
            </a:r>
            <a:r>
              <a:rPr lang="en-US" sz="5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5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5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latin typeface="NikoshBAN" pitchFamily="2" charset="0"/>
                <a:cs typeface="NikoshBAN" pitchFamily="2" charset="0"/>
              </a:rPr>
              <a:t>পণপ্রথার</a:t>
            </a:r>
            <a:r>
              <a:rPr lang="en-US" sz="5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5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latin typeface="NikoshBAN" pitchFamily="2" charset="0"/>
                <a:cs typeface="NikoshBAN" pitchFamily="2" charset="0"/>
              </a:rPr>
              <a:t>উপলব্ধি</a:t>
            </a:r>
            <a:r>
              <a:rPr lang="en-US" sz="5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02CA19-C911-4DBD-ABD8-C84E4725C06A}"/>
              </a:ext>
            </a:extLst>
          </p:cNvPr>
          <p:cNvSpPr txBox="1"/>
          <p:nvPr/>
        </p:nvSpPr>
        <p:spPr>
          <a:xfrm>
            <a:off x="1603514" y="649357"/>
            <a:ext cx="53538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FF0000"/>
                </a:solidFill>
              </a:rPr>
              <a:t>শিখনফল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8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60560634"/>
              </p:ext>
            </p:extLst>
          </p:nvPr>
        </p:nvGraphicFramePr>
        <p:xfrm>
          <a:off x="2601310" y="0"/>
          <a:ext cx="9308967" cy="6864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index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8231" y="1868588"/>
            <a:ext cx="2714171" cy="32076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F8F938-D837-4A89-B373-804B0B790A46}"/>
              </a:ext>
            </a:extLst>
          </p:cNvPr>
          <p:cNvSpPr txBox="1"/>
          <p:nvPr/>
        </p:nvSpPr>
        <p:spPr>
          <a:xfrm>
            <a:off x="252249" y="1213945"/>
            <a:ext cx="2427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</a:rPr>
              <a:t>লেখক পরিচিতি</a:t>
            </a:r>
          </a:p>
          <a:p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31157" cy="1325563"/>
          </a:xfrm>
        </p:spPr>
        <p:txBody>
          <a:bodyPr>
            <a:normAutofit/>
          </a:bodyPr>
          <a:lstStyle/>
          <a:p>
            <a:r>
              <a:rPr lang="bn-IN" sz="4800" b="1" dirty="0">
                <a:solidFill>
                  <a:srgbClr val="FF0000"/>
                </a:solidFill>
              </a:rPr>
              <a:t>কে এই অপরিচিতা 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48" y="322729"/>
            <a:ext cx="3446734" cy="6320118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0" y="1714402"/>
            <a:ext cx="8306578" cy="4339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বিয়ে ভাঙ্গার পর কল্যাণী কানপুরে একটা স্কুলে কাজ নেয়।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অনুপম ট্রেনে করে মাকে নিয়ে তীর্থযাত্রার সময়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অপরিচিত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কণ্ঠের ঝঙ্কারে মুগ্ধ হয়।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সে কণ্ঠ কল্যাণীর।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532174"/>
      </p:ext>
    </p:extLst>
  </p:cSld>
  <p:clrMapOvr>
    <a:masterClrMapping/>
  </p:clrMapOvr>
  <p:transition spd="slow" advTm="97886">
    <p:fade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A44D-422F-4834-BDC4-C485F141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226" y="298864"/>
            <a:ext cx="4449417" cy="1325563"/>
          </a:xfrm>
        </p:spPr>
        <p:txBody>
          <a:bodyPr/>
          <a:lstStyle/>
          <a:p>
            <a:r>
              <a:rPr lang="bn-IN" dirty="0">
                <a:solidFill>
                  <a:srgbClr val="FF0000"/>
                </a:solidFill>
              </a:rPr>
              <a:t>পাঠ পরিচিতি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886C2-44F0-4C18-A2A3-CFB80FDF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338470"/>
            <a:ext cx="11754678" cy="4838493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cwiwPZvÕ †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hŠZzK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cÖ_vi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weiæ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‡×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ewjô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cÖwZev`x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QvUMí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Abyc‡gi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Kj¨vYxi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weevn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Dcj</a:t>
            </a:r>
            <a:r>
              <a:rPr lang="bn-IN" sz="4000" b="1" dirty="0">
                <a:latin typeface="SutonnyMJ" pitchFamily="2" charset="0"/>
                <a:cs typeface="SutonnyMJ" pitchFamily="2" charset="0"/>
              </a:rPr>
              <a:t>ক্ষে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hŠZzK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bvixi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Pig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AegvbbvKi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NUbvq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k¤¢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ybv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 †mb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Kb¨v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Am¤§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Rvbv</a:t>
            </a:r>
            <a:r>
              <a:rPr lang="bn-IN" sz="4000" b="1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ন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Gi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we‡q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f‡O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Abycg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eihvÎxmn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evwo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wd‡i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Avm‡Z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nq|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AZci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GKw`b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Abycg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gv‡K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Kvbcy‡i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Zx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‡_©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hvIqvi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†Uª‡b GK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AcwiwPZv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g‡qi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cwiPq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</a:t>
            </a:r>
            <a:r>
              <a:rPr lang="bn-IN" sz="4000" b="1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য়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sz="5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g‡qwUi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আচার, ব্যবহার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K_vq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 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mŠ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›`‡h©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Zviv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gy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» nq|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Kvbcy‡ii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mwbœK‡U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G‡m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Abyc‡gi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g‡qwUi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PvB‡j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Avmj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cwiPq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ewi‡q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GB †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g‡qwU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Abyc‡gi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we‡q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</a:t>
            </a:r>
            <a:r>
              <a:rPr lang="bn-IN" sz="4000" b="1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য়া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Zvici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Abycg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k¤¢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ybv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eveyi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m‡½ †`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bn-IN" sz="4000" b="1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কিন্তু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40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Abybq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web‡q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b="1" dirty="0">
                <a:latin typeface="SutonnyMJ" pitchFamily="2" charset="0"/>
                <a:cs typeface="SutonnyMJ" pitchFamily="2" charset="0"/>
              </a:rPr>
              <a:t>শ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¤¢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ybv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evey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ivwR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n‡jI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e¨w³Z¡gqx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Kj¨vYx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we‡q‡Z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ivwR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nqwb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gvUK_v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Abyc‡gi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Kj¨vYx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AcwiwPZv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n‡qB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iBj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bn-IN" sz="4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endParaRPr lang="bn-IN" sz="4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12191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6105" y="152402"/>
            <a:ext cx="8243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</a:p>
          <a:p>
            <a:pPr algn="ctr"/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গল্পটির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দুই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মনোযোগ দিয়ে পড়।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10747948" cy="5715000"/>
          </a:xfrm>
          <a:prstGeom prst="rect">
            <a:avLst/>
          </a:prstGeom>
        </p:spPr>
      </p:pic>
    </p:spTree>
  </p:cSld>
  <p:clrMapOvr>
    <a:masterClrMapping/>
  </p:clrMapOvr>
  <p:transition spd="slow">
    <p:plus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98EAEFF0-715E-4E96-9107-7F548637AB87}"/>
              </a:ext>
            </a:extLst>
          </p:cNvPr>
          <p:cNvSpPr txBox="1">
            <a:spLocks/>
          </p:cNvSpPr>
          <p:nvPr/>
        </p:nvSpPr>
        <p:spPr>
          <a:xfrm>
            <a:off x="564776" y="1017493"/>
            <a:ext cx="9332259" cy="3998259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 err="1"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মতেই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কারও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ঠকিবেন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72028-67DF-411A-9A27-0A30FC865F48}"/>
              </a:ext>
            </a:extLst>
          </p:cNvPr>
          <p:cNvSpPr txBox="1"/>
          <p:nvPr/>
        </p:nvSpPr>
        <p:spPr>
          <a:xfrm>
            <a:off x="2518117" y="309489"/>
            <a:ext cx="3854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</a:rPr>
              <a:t>মামার বৈশিষ্ট্য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4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|4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2|16.8|44.4|63.4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2|8.1|7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6|75.5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799</Words>
  <Application>Microsoft Office PowerPoint</Application>
  <PresentationFormat>Widescreen</PresentationFormat>
  <Paragraphs>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BrahmaputraMJ</vt:lpstr>
      <vt:lpstr>Calibri</vt:lpstr>
      <vt:lpstr>Calibri Light</vt:lpstr>
      <vt:lpstr>DhanshirhiMJ</vt:lpstr>
      <vt:lpstr>KarnaphuliMJ</vt:lpstr>
      <vt:lpstr>NikoshBAN</vt:lpstr>
      <vt:lpstr>PadmaMJ</vt:lpstr>
      <vt:lpstr>RinkiyMJ</vt:lpstr>
      <vt:lpstr>SutonnyMJ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কে এই অপরিচিতা ?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শম্ভুনাথ সেন এর তেজদীপ্ত সংলাপ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বাড়ির 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PRITOM</dc:creator>
  <cp:lastModifiedBy>DPE</cp:lastModifiedBy>
  <cp:revision>27</cp:revision>
  <dcterms:created xsi:type="dcterms:W3CDTF">2020-09-12T04:19:12Z</dcterms:created>
  <dcterms:modified xsi:type="dcterms:W3CDTF">2020-10-25T07:11:06Z</dcterms:modified>
</cp:coreProperties>
</file>