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59" r:id="rId18"/>
    <p:sldId id="260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hfekulislam@gmail.com" TargetMode="External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EAEFDB4-05F6-3A45-A34B-F850EF587239}"/>
              </a:ext>
            </a:extLst>
          </p:cNvPr>
          <p:cNvSpPr/>
          <p:nvPr/>
        </p:nvSpPr>
        <p:spPr>
          <a:xfrm>
            <a:off x="3061096" y="648296"/>
            <a:ext cx="6069807" cy="45666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7627B-DD16-7F4B-BFD7-1A62B8CAC04A}"/>
              </a:ext>
            </a:extLst>
          </p:cNvPr>
          <p:cNvSpPr txBox="1"/>
          <p:nvPr/>
        </p:nvSpPr>
        <p:spPr>
          <a:xfrm>
            <a:off x="4045148" y="2523529"/>
            <a:ext cx="4884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chemeClr val="bg1"/>
                </a:solidFill>
              </a:rPr>
              <a:t>স্বাগতম </a:t>
            </a:r>
            <a:endParaRPr lang="en-US" sz="9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5FE45B-1ED4-1144-84E9-D9235765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27" y="273182"/>
            <a:ext cx="38129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2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6FC1F9-79E4-4C42-992A-94FD8BB7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6231" y="-2251114"/>
            <a:ext cx="5259538" cy="102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57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5EDA66-9F76-E247-85FD-EC687805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25043" y="-2407065"/>
            <a:ext cx="4741914" cy="107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0159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B0496F-542A-5846-85CA-3D4E58AFC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21317" y="-2770588"/>
            <a:ext cx="3349366" cy="111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B2F17C-8CF3-A248-BB60-190D2CF66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99502" y="-2459959"/>
            <a:ext cx="2928938" cy="11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2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E05A27-CD04-B84E-858E-FCB305D8E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95333" y="810718"/>
            <a:ext cx="5994979" cy="43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9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623477-F171-F342-AA0A-2411D69B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44183" y="-2797295"/>
            <a:ext cx="3503633" cy="117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639A-60B9-9C41-8B75-908BAA29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accent3">
                    <a:lumMod val="75000"/>
                  </a:schemeClr>
                </a:solidFill>
              </a:rPr>
              <a:t>দলীয় কাজ </a:t>
            </a:r>
            <a:endParaRPr lang="en-US" sz="60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5474D-11F1-D74F-8C2B-FAEBE9447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ভূ-সংযোগের মাধ্যমে কিভাবে একটি অনাহিত বস্তুকে ধনাত্মক আধানে আহিত করা যায়, চিত্রের মাধ্যমে ব্যাখ্যা কর।  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5852361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CA04-0ED6-E041-A36C-E931CD1E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accent3">
                    <a:lumMod val="75000"/>
                  </a:schemeClr>
                </a:solidFill>
              </a:rPr>
              <a:t>মূল্যায়ন </a:t>
            </a:r>
            <a:endParaRPr lang="en-US" sz="6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7F46-5BC0-8342-818A-8FC4073C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04039"/>
            <a:ext cx="9603275" cy="3450613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en-GB" sz="2800" b="1"/>
              <a:t>প্রশ্নঃ</a:t>
            </a:r>
          </a:p>
          <a:p>
            <a:pPr marL="0" indent="0" algn="thaiDist">
              <a:buNone/>
            </a:pPr>
            <a:r>
              <a:rPr lang="en-GB" sz="2800"/>
              <a:t>১। তড়িৎবীক্ষন যন্ত্র (+) ও পরীক্ষণীয় বস্তু (-) হলে পাতদ্বয়ের ফাঁকের কিরুপ পরিবর্তন হবে ? </a:t>
            </a:r>
          </a:p>
          <a:p>
            <a:pPr marL="0" indent="0" algn="thaiDist">
              <a:buNone/>
            </a:pPr>
            <a:r>
              <a:rPr lang="en-GB" sz="2800"/>
              <a:t>২। তড়িৎবীক্ষন যন্ত্রটি (-), পরীক্ষণীয় বস্তুর সংস্পর্শে পাতদ্বয়ের মাঝে ফাঁক বৃদ্ধি পেলে বস্তুটি কোন প্রকৃতির ?      </a:t>
            </a:r>
            <a:r>
              <a:rPr lang="en-GB" sz="4000"/>
              <a:t>  </a:t>
            </a:r>
            <a:r>
              <a:rPr lang="en-GB" sz="4000" b="1"/>
              <a:t> </a:t>
            </a:r>
          </a:p>
          <a:p>
            <a:pPr marL="0" indent="0" algn="thaiDist"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0465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D70F-447F-E24B-AAA7-FF71106B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accent3">
                    <a:lumMod val="75000"/>
                  </a:schemeClr>
                </a:solidFill>
              </a:rPr>
              <a:t>বাড়ীর কাজ</a:t>
            </a:r>
            <a:endParaRPr lang="en-US" sz="6000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08D119-1F57-B047-B2A0-7B0BFA352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/>
              <a:t>ভূ-সংযোগের মাধ্যমে কিভাবে একটি অনাহিত বস্তুকে ঋনাত্মক আধানে আহিত করা যায়, চিত্রের মাধ্যমে ব্যাখ্যা কর।  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3877504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083E-2C13-234A-89A6-760FD9E1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accent3">
                    <a:lumMod val="75000"/>
                  </a:schemeClr>
                </a:solidFill>
              </a:rPr>
              <a:t>পরিচিতি </a:t>
            </a:r>
            <a:endParaRPr lang="en-US" sz="60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55699A2-6EB9-F943-A4CC-86B3A6A3AF7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6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GB" sz="2400" b="1"/>
              <a:t>মোঃ মোশফেকুল ইসলাম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সহকারী শিক্ষক (বিজ্ঞান)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ওসমানপুর উচ্চবিদ্যালয়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ঘোড়াঘাট, দিনাজপুর।</a:t>
            </a:r>
          </a:p>
          <a:p>
            <a:pPr marL="0" indent="0">
              <a:buFont typeface="Wingdings 3" charset="2"/>
              <a:buNone/>
            </a:pPr>
            <a:endParaRPr lang="en-GB" sz="2400" b="1"/>
          </a:p>
          <a:p>
            <a:pPr marL="0" indent="0">
              <a:buFont typeface="Wingdings 3" charset="2"/>
              <a:buNone/>
            </a:pPr>
            <a:r>
              <a:rPr lang="en-GB" sz="2400" b="1"/>
              <a:t>E-mail: </a:t>
            </a:r>
            <a:r>
              <a:rPr lang="en-GB" sz="2400" b="1">
                <a:hlinkClick r:id="rId2"/>
              </a:rPr>
              <a:t>moshfekulislam@gmail.com</a:t>
            </a:r>
            <a:endParaRPr lang="en-GB" sz="2400" b="1"/>
          </a:p>
          <a:p>
            <a:pPr marL="0" indent="0">
              <a:buFont typeface="Wingdings 3" charset="2"/>
              <a:buNone/>
            </a:pPr>
            <a:r>
              <a:rPr lang="en-GB" sz="2400" b="1"/>
              <a:t>Cell: 01734-102860</a:t>
            </a:r>
            <a:endParaRPr lang="en-US" sz="2400" b="1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C4CD823-AC14-504B-B42F-3814C03AA104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6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GB" sz="2400"/>
              <a:t>  </a:t>
            </a:r>
            <a:r>
              <a:rPr lang="en-GB" sz="2400" b="1"/>
              <a:t>শ্রেণিঃ ৯ম/১০ম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বিষয়ঃ পদার্থ বিজ্ঞান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অধ্যায়ঃ স্থির তড়িৎ   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তারিখঃ ২৪/১০/২০২০ইং</a:t>
            </a:r>
          </a:p>
          <a:p>
            <a:pPr marL="0" indent="0" algn="just">
              <a:buFont typeface="Wingdings 3" charset="2"/>
              <a:buNone/>
            </a:pPr>
            <a:endParaRPr lang="en-GB" sz="2400" b="1"/>
          </a:p>
          <a:p>
            <a:pPr marL="0" indent="0" algn="just">
              <a:buFont typeface="Wingdings 3" charset="2"/>
              <a:buNone/>
            </a:pPr>
            <a:endParaRPr lang="en-GB" sz="2400" b="1"/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সময়ঃ ৫০ মিনিট।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44662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0A56004-AA8A-9742-8367-CB4EB5647E7F}"/>
              </a:ext>
            </a:extLst>
          </p:cNvPr>
          <p:cNvSpPr/>
          <p:nvPr/>
        </p:nvSpPr>
        <p:spPr>
          <a:xfrm>
            <a:off x="3193851" y="285749"/>
            <a:ext cx="5804297" cy="5322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C8135-460F-7545-A80A-491D2B86EAAF}"/>
              </a:ext>
            </a:extLst>
          </p:cNvPr>
          <p:cNvSpPr txBox="1"/>
          <p:nvPr/>
        </p:nvSpPr>
        <p:spPr>
          <a:xfrm>
            <a:off x="4063008" y="2318146"/>
            <a:ext cx="4500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chemeClr val="bg1"/>
                </a:solidFill>
              </a:rPr>
              <a:t>ধন্যবাদ </a:t>
            </a:r>
            <a:endParaRPr lang="en-US" sz="9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4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53C7-4F3A-5E4E-B294-D3F05761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accent3">
                    <a:lumMod val="75000"/>
                  </a:schemeClr>
                </a:solidFill>
              </a:rPr>
              <a:t>শিখন ফল</a:t>
            </a:r>
            <a:endParaRPr lang="en-US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BB03-BE18-A541-A81A-6760D0276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/>
              <a:t>এই পাঠ শেষে শিক্ষার্থীরা-</a:t>
            </a:r>
          </a:p>
          <a:p>
            <a:pPr marL="0" indent="0">
              <a:buNone/>
            </a:pPr>
            <a:r>
              <a:rPr lang="en-GB" sz="3600"/>
              <a:t>১। ঘর্ষণ ও আবেশ প্রক্রিয়ায় আধান সৃষ্টি ব্যাখ্যা করতে পারবে।</a:t>
            </a:r>
          </a:p>
          <a:p>
            <a:pPr marL="0" indent="0">
              <a:buNone/>
            </a:pPr>
            <a:r>
              <a:rPr lang="en-GB" sz="3600"/>
              <a:t>২। তড়িৎ বীক্ষন যন্ত্রের মাধ্যমে আধান সনাক্ত করতে পারবে।      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0505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13304F-3AD3-4E4E-B80A-32BF396F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10476" y="-943137"/>
            <a:ext cx="4371047" cy="74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B4A0F9-4A08-DB47-AF61-8FB62F59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18653" y="-2022806"/>
            <a:ext cx="4549154" cy="97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8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05344E-01EA-FC41-ADB8-F52438C7D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285" y="183884"/>
            <a:ext cx="573343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3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4ACB8-62A9-764A-A6A2-B72801A8AF4C}"/>
              </a:ext>
            </a:extLst>
          </p:cNvPr>
          <p:cNvSpPr txBox="1"/>
          <p:nvPr/>
        </p:nvSpPr>
        <p:spPr>
          <a:xfrm>
            <a:off x="2357438" y="1112638"/>
            <a:ext cx="7929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/>
              <a:t>আধান </a:t>
            </a:r>
          </a:p>
          <a:p>
            <a:pPr algn="ctr"/>
            <a:r>
              <a:rPr lang="en-GB" sz="9600" b="1"/>
              <a:t>বা </a:t>
            </a:r>
          </a:p>
          <a:p>
            <a:pPr algn="ctr"/>
            <a:r>
              <a:rPr lang="en-GB" sz="9600" b="1"/>
              <a:t>চার্জ</a:t>
            </a:r>
            <a:endParaRPr lang="en-US" sz="9600" b="1"/>
          </a:p>
        </p:txBody>
      </p:sp>
    </p:spTree>
    <p:extLst>
      <p:ext uri="{BB962C8B-B14F-4D97-AF65-F5344CB8AC3E}">
        <p14:creationId xmlns:p14="http://schemas.microsoft.com/office/powerpoint/2010/main" val="1024547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EDF018-B7A0-144B-ABFC-4CD533F3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96484" y="-2376477"/>
            <a:ext cx="4232673" cy="104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58630B-BB56-774F-A81A-E06263512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75031" y="-1754733"/>
            <a:ext cx="4441938" cy="95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032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Gallery</vt:lpstr>
      <vt:lpstr>PowerPoint Presentation</vt:lpstr>
      <vt:lpstr>পরিচিতি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moshfekulislam@gmail.com</dc:creator>
  <cp:lastModifiedBy>moshfekulislam@gmail.com</cp:lastModifiedBy>
  <cp:revision>3</cp:revision>
  <dcterms:created xsi:type="dcterms:W3CDTF">2020-10-25T01:19:22Z</dcterms:created>
  <dcterms:modified xsi:type="dcterms:W3CDTF">2020-10-25T02:46:58Z</dcterms:modified>
</cp:coreProperties>
</file>