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9" r:id="rId4"/>
    <p:sldId id="278" r:id="rId5"/>
    <p:sldId id="291" r:id="rId6"/>
    <p:sldId id="290" r:id="rId7"/>
    <p:sldId id="288" r:id="rId8"/>
    <p:sldId id="287" r:id="rId9"/>
    <p:sldId id="270" r:id="rId10"/>
    <p:sldId id="269" r:id="rId11"/>
    <p:sldId id="292" r:id="rId12"/>
    <p:sldId id="293" r:id="rId13"/>
    <p:sldId id="262" r:id="rId14"/>
    <p:sldId id="258" r:id="rId15"/>
    <p:sldId id="260" r:id="rId16"/>
    <p:sldId id="263" r:id="rId17"/>
    <p:sldId id="285" r:id="rId18"/>
    <p:sldId id="261" r:id="rId19"/>
    <p:sldId id="259" r:id="rId20"/>
    <p:sldId id="276" r:id="rId21"/>
    <p:sldId id="277" r:id="rId22"/>
    <p:sldId id="280" r:id="rId23"/>
    <p:sldId id="272" r:id="rId24"/>
    <p:sldId id="257" r:id="rId25"/>
    <p:sldId id="286" r:id="rId26"/>
    <p:sldId id="289" r:id="rId27"/>
    <p:sldId id="271" r:id="rId28"/>
    <p:sldId id="273" r:id="rId29"/>
    <p:sldId id="275" r:id="rId30"/>
    <p:sldId id="284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B589D-B146-4AFA-9106-33A4A03BD8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1E5FA3-FC9B-4F62-A661-87788CCF14A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সমীকরন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নিয়মগুলো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92505741-F5D6-4E48-8D0A-624DD26905DD}" type="parTrans" cxnId="{783031F9-D2C2-42E5-A7B8-50B963C9CABB}">
      <dgm:prSet/>
      <dgm:spPr/>
      <dgm:t>
        <a:bodyPr/>
        <a:lstStyle/>
        <a:p>
          <a:endParaRPr lang="en-US"/>
        </a:p>
      </dgm:t>
    </dgm:pt>
    <dgm:pt modelId="{4D866B95-41C2-43A7-8979-F22498130452}" type="sibTrans" cxnId="{783031F9-D2C2-42E5-A7B8-50B963C9CABB}">
      <dgm:prSet/>
      <dgm:spPr/>
      <dgm:t>
        <a:bodyPr/>
        <a:lstStyle/>
        <a:p>
          <a:endParaRPr lang="en-US"/>
        </a:p>
      </dgm:t>
    </dgm:pt>
    <dgm:pt modelId="{3B459379-19D0-49C1-8839-009CBC1502B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সমীকরন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সমতা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3AF28B19-FF02-48D9-99CA-B7FBFCA311E8}" type="parTrans" cxnId="{4199329C-DD69-461B-8B22-4240E14802ED}">
      <dgm:prSet/>
      <dgm:spPr/>
      <dgm:t>
        <a:bodyPr/>
        <a:lstStyle/>
        <a:p>
          <a:endParaRPr lang="en-US"/>
        </a:p>
      </dgm:t>
    </dgm:pt>
    <dgm:pt modelId="{78D489BF-262E-404A-8BB3-9AA085912490}" type="sibTrans" cxnId="{4199329C-DD69-461B-8B22-4240E14802ED}">
      <dgm:prSet/>
      <dgm:spPr/>
      <dgm:t>
        <a:bodyPr/>
        <a:lstStyle/>
        <a:p>
          <a:endParaRPr lang="en-US"/>
        </a:p>
      </dgm:t>
    </dgm:pt>
    <dgm:pt modelId="{D0E857E2-CA0D-4FA2-B6F6-9F6C85BE786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(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সংযোজন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বিয়োজন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দহন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প্রতিস্থাপন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প্রশমন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 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dirty="0"/>
        </a:p>
      </dgm:t>
    </dgm:pt>
    <dgm:pt modelId="{1E89911E-80CE-4F8C-A36A-38E57EE88E5D}" type="parTrans" cxnId="{49E0E062-08A8-42ED-9EE0-BB90A72F8042}">
      <dgm:prSet/>
      <dgm:spPr/>
      <dgm:t>
        <a:bodyPr/>
        <a:lstStyle/>
        <a:p>
          <a:endParaRPr lang="en-US"/>
        </a:p>
      </dgm:t>
    </dgm:pt>
    <dgm:pt modelId="{2775FB19-AF86-4D97-B4FB-B4070CC49929}" type="sibTrans" cxnId="{49E0E062-08A8-42ED-9EE0-BB90A72F8042}">
      <dgm:prSet/>
      <dgm:spPr/>
      <dgm:t>
        <a:bodyPr/>
        <a:lstStyle/>
        <a:p>
          <a:endParaRPr lang="en-US"/>
        </a:p>
      </dgm:t>
    </dgm:pt>
    <dgm:pt modelId="{400D8981-97ED-436D-ABE4-DC23F712062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তড়ি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ৎ </a:t>
          </a:r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বিশ্লেষণের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কৌশল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ব্যাখ্যা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করয়ে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B2B017D-68B4-4A0F-ACFF-0D3E00E577C6}" type="parTrans" cxnId="{96BA8396-183F-451E-B92C-B816BD4BDCAA}">
      <dgm:prSet/>
      <dgm:spPr/>
      <dgm:t>
        <a:bodyPr/>
        <a:lstStyle/>
        <a:p>
          <a:endParaRPr lang="en-US"/>
        </a:p>
      </dgm:t>
    </dgm:pt>
    <dgm:pt modelId="{58943B21-951A-4E97-B03C-311B92F1939C}" type="sibTrans" cxnId="{96BA8396-183F-451E-B92C-B816BD4BDCAA}">
      <dgm:prSet/>
      <dgm:spPr/>
      <dgm:t>
        <a:bodyPr/>
        <a:lstStyle/>
        <a:p>
          <a:endParaRPr lang="en-US"/>
        </a:p>
      </dgm:t>
    </dgm:pt>
    <dgm:pt modelId="{4DDB19DC-BD67-445C-890C-A5A1ACE4256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শুষ্ক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।</a:t>
          </a:r>
        </a:p>
      </dgm:t>
    </dgm:pt>
    <dgm:pt modelId="{8A534A8C-8C6C-48E4-A091-3B8F2EB9A469}" type="parTrans" cxnId="{F07133DF-34CB-48E9-B997-22D0421D1499}">
      <dgm:prSet/>
      <dgm:spPr/>
      <dgm:t>
        <a:bodyPr/>
        <a:lstStyle/>
        <a:p>
          <a:endParaRPr lang="en-US"/>
        </a:p>
      </dgm:t>
    </dgm:pt>
    <dgm:pt modelId="{527A18A9-FADA-4D64-8152-F8CEF8B3BFB2}" type="sibTrans" cxnId="{F07133DF-34CB-48E9-B997-22D0421D1499}">
      <dgm:prSet/>
      <dgm:spPr/>
      <dgm:t>
        <a:bodyPr/>
        <a:lstStyle/>
        <a:p>
          <a:endParaRPr lang="en-US"/>
        </a:p>
      </dgm:t>
    </dgm:pt>
    <dgm:pt modelId="{1D0EC780-B0D5-46DD-A674-2A8C5F4A5607}" type="pres">
      <dgm:prSet presAssocID="{6A3B589D-B146-4AFA-9106-33A4A03BD8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D955710-F636-48A1-BA8D-1E798CD248EF}" type="pres">
      <dgm:prSet presAssocID="{6A3B589D-B146-4AFA-9106-33A4A03BD894}" presName="Name1" presStyleCnt="0"/>
      <dgm:spPr/>
    </dgm:pt>
    <dgm:pt modelId="{B3E0E6BE-1773-4B9C-A1BC-B4A6F61311CA}" type="pres">
      <dgm:prSet presAssocID="{6A3B589D-B146-4AFA-9106-33A4A03BD894}" presName="cycle" presStyleCnt="0"/>
      <dgm:spPr/>
    </dgm:pt>
    <dgm:pt modelId="{2BDCBC4F-A39F-4464-BF07-C9312E06888E}" type="pres">
      <dgm:prSet presAssocID="{6A3B589D-B146-4AFA-9106-33A4A03BD894}" presName="srcNode" presStyleLbl="node1" presStyleIdx="0" presStyleCnt="5"/>
      <dgm:spPr/>
    </dgm:pt>
    <dgm:pt modelId="{62019F05-7F9D-4F55-948F-349299E3661F}" type="pres">
      <dgm:prSet presAssocID="{6A3B589D-B146-4AFA-9106-33A4A03BD894}" presName="conn" presStyleLbl="parChTrans1D2" presStyleIdx="0" presStyleCnt="1"/>
      <dgm:spPr/>
      <dgm:t>
        <a:bodyPr/>
        <a:lstStyle/>
        <a:p>
          <a:endParaRPr lang="en-US"/>
        </a:p>
      </dgm:t>
    </dgm:pt>
    <dgm:pt modelId="{EF458387-98C0-44C5-BB10-ABF51E4FCED5}" type="pres">
      <dgm:prSet presAssocID="{6A3B589D-B146-4AFA-9106-33A4A03BD894}" presName="extraNode" presStyleLbl="node1" presStyleIdx="0" presStyleCnt="5"/>
      <dgm:spPr/>
    </dgm:pt>
    <dgm:pt modelId="{DC8FBF03-8831-4CC8-ABCB-8E3E64DD7C2B}" type="pres">
      <dgm:prSet presAssocID="{6A3B589D-B146-4AFA-9106-33A4A03BD894}" presName="dstNode" presStyleLbl="node1" presStyleIdx="0" presStyleCnt="5"/>
      <dgm:spPr/>
    </dgm:pt>
    <dgm:pt modelId="{BFEBCEF7-7DFA-4BEF-8752-20D5F55F9270}" type="pres">
      <dgm:prSet presAssocID="{7E1E5FA3-FC9B-4F62-A661-87788CCF14A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D9C4A-CA3A-4853-B365-C5F0DD6CF347}" type="pres">
      <dgm:prSet presAssocID="{7E1E5FA3-FC9B-4F62-A661-87788CCF14AA}" presName="accent_1" presStyleCnt="0"/>
      <dgm:spPr/>
    </dgm:pt>
    <dgm:pt modelId="{DD946F0F-031D-4231-9F05-ADB0ABE7B5DF}" type="pres">
      <dgm:prSet presAssocID="{7E1E5FA3-FC9B-4F62-A661-87788CCF14AA}" presName="accentRepeatNode" presStyleLbl="solidFgAcc1" presStyleIdx="0" presStyleCnt="5"/>
      <dgm:spPr/>
    </dgm:pt>
    <dgm:pt modelId="{3B552887-25D3-4F61-AF01-5781A59C11C8}" type="pres">
      <dgm:prSet presAssocID="{3B459379-19D0-49C1-8839-009CBC1502B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A1F7C-3D1D-4E31-BE67-9EC8156773A6}" type="pres">
      <dgm:prSet presAssocID="{3B459379-19D0-49C1-8839-009CBC1502B0}" presName="accent_2" presStyleCnt="0"/>
      <dgm:spPr/>
    </dgm:pt>
    <dgm:pt modelId="{D40C31FF-70A5-445B-985D-9E58A200F628}" type="pres">
      <dgm:prSet presAssocID="{3B459379-19D0-49C1-8839-009CBC1502B0}" presName="accentRepeatNode" presStyleLbl="solidFgAcc1" presStyleIdx="1" presStyleCnt="5"/>
      <dgm:spPr/>
    </dgm:pt>
    <dgm:pt modelId="{9D95978B-35A0-4A16-A17E-4D4FF7435C42}" type="pres">
      <dgm:prSet presAssocID="{D0E857E2-CA0D-4FA2-B6F6-9F6C85BE786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DD96D-CF56-4F57-B6B7-DD4699A09E31}" type="pres">
      <dgm:prSet presAssocID="{D0E857E2-CA0D-4FA2-B6F6-9F6C85BE7860}" presName="accent_3" presStyleCnt="0"/>
      <dgm:spPr/>
    </dgm:pt>
    <dgm:pt modelId="{7CF208C6-9A12-472D-86C7-FAF6ECA7B143}" type="pres">
      <dgm:prSet presAssocID="{D0E857E2-CA0D-4FA2-B6F6-9F6C85BE7860}" presName="accentRepeatNode" presStyleLbl="solidFgAcc1" presStyleIdx="2" presStyleCnt="5"/>
      <dgm:spPr/>
    </dgm:pt>
    <dgm:pt modelId="{CAB93D8A-5A4A-4047-BA01-21A6C9934012}" type="pres">
      <dgm:prSet presAssocID="{400D8981-97ED-436D-ABE4-DC23F712062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96B38-A5C4-4DD4-8307-69A1DA1E6625}" type="pres">
      <dgm:prSet presAssocID="{400D8981-97ED-436D-ABE4-DC23F7120626}" presName="accent_4" presStyleCnt="0"/>
      <dgm:spPr/>
    </dgm:pt>
    <dgm:pt modelId="{539FC721-7964-4C03-A638-627B084E4D8E}" type="pres">
      <dgm:prSet presAssocID="{400D8981-97ED-436D-ABE4-DC23F7120626}" presName="accentRepeatNode" presStyleLbl="solidFgAcc1" presStyleIdx="3" presStyleCnt="5"/>
      <dgm:spPr/>
    </dgm:pt>
    <dgm:pt modelId="{C8C33125-86A9-4295-A293-05A4C0C2E53B}" type="pres">
      <dgm:prSet presAssocID="{4DDB19DC-BD67-445C-890C-A5A1ACE4256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89A89-F6BA-4215-BD50-9143E6309E66}" type="pres">
      <dgm:prSet presAssocID="{4DDB19DC-BD67-445C-890C-A5A1ACE42566}" presName="accent_5" presStyleCnt="0"/>
      <dgm:spPr/>
    </dgm:pt>
    <dgm:pt modelId="{30FFD73D-299F-4971-9F1E-AF0C72F45C7B}" type="pres">
      <dgm:prSet presAssocID="{4DDB19DC-BD67-445C-890C-A5A1ACE42566}" presName="accentRepeatNode" presStyleLbl="solidFgAcc1" presStyleIdx="4" presStyleCnt="5"/>
      <dgm:spPr/>
    </dgm:pt>
  </dgm:ptLst>
  <dgm:cxnLst>
    <dgm:cxn modelId="{6A05BFDF-728C-4FBB-8E23-EA04589EC21D}" type="presOf" srcId="{D0E857E2-CA0D-4FA2-B6F6-9F6C85BE7860}" destId="{9D95978B-35A0-4A16-A17E-4D4FF7435C42}" srcOrd="0" destOrd="0" presId="urn:microsoft.com/office/officeart/2008/layout/VerticalCurvedList"/>
    <dgm:cxn modelId="{EA838CFF-F6A4-4F8B-93DC-AF0E93EA8E2E}" type="presOf" srcId="{400D8981-97ED-436D-ABE4-DC23F7120626}" destId="{CAB93D8A-5A4A-4047-BA01-21A6C9934012}" srcOrd="0" destOrd="0" presId="urn:microsoft.com/office/officeart/2008/layout/VerticalCurvedList"/>
    <dgm:cxn modelId="{49E0E062-08A8-42ED-9EE0-BB90A72F8042}" srcId="{6A3B589D-B146-4AFA-9106-33A4A03BD894}" destId="{D0E857E2-CA0D-4FA2-B6F6-9F6C85BE7860}" srcOrd="2" destOrd="0" parTransId="{1E89911E-80CE-4F8C-A36A-38E57EE88E5D}" sibTransId="{2775FB19-AF86-4D97-B4FB-B4070CC49929}"/>
    <dgm:cxn modelId="{2D3B542A-B7A9-4FD7-8E6D-6C3F881CBBC7}" type="presOf" srcId="{4DDB19DC-BD67-445C-890C-A5A1ACE42566}" destId="{C8C33125-86A9-4295-A293-05A4C0C2E53B}" srcOrd="0" destOrd="0" presId="urn:microsoft.com/office/officeart/2008/layout/VerticalCurvedList"/>
    <dgm:cxn modelId="{DDB5819D-F448-4130-BD23-276CDBD836CB}" type="presOf" srcId="{6A3B589D-B146-4AFA-9106-33A4A03BD894}" destId="{1D0EC780-B0D5-46DD-A674-2A8C5F4A5607}" srcOrd="0" destOrd="0" presId="urn:microsoft.com/office/officeart/2008/layout/VerticalCurvedList"/>
    <dgm:cxn modelId="{4199329C-DD69-461B-8B22-4240E14802ED}" srcId="{6A3B589D-B146-4AFA-9106-33A4A03BD894}" destId="{3B459379-19D0-49C1-8839-009CBC1502B0}" srcOrd="1" destOrd="0" parTransId="{3AF28B19-FF02-48D9-99CA-B7FBFCA311E8}" sibTransId="{78D489BF-262E-404A-8BB3-9AA085912490}"/>
    <dgm:cxn modelId="{9C043647-868B-4AD4-9C67-AD5E6424CA6C}" type="presOf" srcId="{4D866B95-41C2-43A7-8979-F22498130452}" destId="{62019F05-7F9D-4F55-948F-349299E3661F}" srcOrd="0" destOrd="0" presId="urn:microsoft.com/office/officeart/2008/layout/VerticalCurvedList"/>
    <dgm:cxn modelId="{783031F9-D2C2-42E5-A7B8-50B963C9CABB}" srcId="{6A3B589D-B146-4AFA-9106-33A4A03BD894}" destId="{7E1E5FA3-FC9B-4F62-A661-87788CCF14AA}" srcOrd="0" destOrd="0" parTransId="{92505741-F5D6-4E48-8D0A-624DD26905DD}" sibTransId="{4D866B95-41C2-43A7-8979-F22498130452}"/>
    <dgm:cxn modelId="{F07133DF-34CB-48E9-B997-22D0421D1499}" srcId="{6A3B589D-B146-4AFA-9106-33A4A03BD894}" destId="{4DDB19DC-BD67-445C-890C-A5A1ACE42566}" srcOrd="4" destOrd="0" parTransId="{8A534A8C-8C6C-48E4-A091-3B8F2EB9A469}" sibTransId="{527A18A9-FADA-4D64-8152-F8CEF8B3BFB2}"/>
    <dgm:cxn modelId="{96BA8396-183F-451E-B92C-B816BD4BDCAA}" srcId="{6A3B589D-B146-4AFA-9106-33A4A03BD894}" destId="{400D8981-97ED-436D-ABE4-DC23F7120626}" srcOrd="3" destOrd="0" parTransId="{7B2B017D-68B4-4A0F-ACFF-0D3E00E577C6}" sibTransId="{58943B21-951A-4E97-B03C-311B92F1939C}"/>
    <dgm:cxn modelId="{21245646-D8B5-44AE-A099-F73F54E1897D}" type="presOf" srcId="{3B459379-19D0-49C1-8839-009CBC1502B0}" destId="{3B552887-25D3-4F61-AF01-5781A59C11C8}" srcOrd="0" destOrd="0" presId="urn:microsoft.com/office/officeart/2008/layout/VerticalCurvedList"/>
    <dgm:cxn modelId="{F9D92199-65D0-4EE9-9B5B-2670AAEA403F}" type="presOf" srcId="{7E1E5FA3-FC9B-4F62-A661-87788CCF14AA}" destId="{BFEBCEF7-7DFA-4BEF-8752-20D5F55F9270}" srcOrd="0" destOrd="0" presId="urn:microsoft.com/office/officeart/2008/layout/VerticalCurvedList"/>
    <dgm:cxn modelId="{4022AAFF-BE9E-42F9-AFD0-F3C7CFF74FA2}" type="presParOf" srcId="{1D0EC780-B0D5-46DD-A674-2A8C5F4A5607}" destId="{8D955710-F636-48A1-BA8D-1E798CD248EF}" srcOrd="0" destOrd="0" presId="urn:microsoft.com/office/officeart/2008/layout/VerticalCurvedList"/>
    <dgm:cxn modelId="{32BB6580-C5F6-46A5-960C-A2FD2EA3238E}" type="presParOf" srcId="{8D955710-F636-48A1-BA8D-1E798CD248EF}" destId="{B3E0E6BE-1773-4B9C-A1BC-B4A6F61311CA}" srcOrd="0" destOrd="0" presId="urn:microsoft.com/office/officeart/2008/layout/VerticalCurvedList"/>
    <dgm:cxn modelId="{CF4DFE99-D398-4620-B890-ACAF5C271C21}" type="presParOf" srcId="{B3E0E6BE-1773-4B9C-A1BC-B4A6F61311CA}" destId="{2BDCBC4F-A39F-4464-BF07-C9312E06888E}" srcOrd="0" destOrd="0" presId="urn:microsoft.com/office/officeart/2008/layout/VerticalCurvedList"/>
    <dgm:cxn modelId="{28C22AA7-5435-4411-BC53-146E4ADC744C}" type="presParOf" srcId="{B3E0E6BE-1773-4B9C-A1BC-B4A6F61311CA}" destId="{62019F05-7F9D-4F55-948F-349299E3661F}" srcOrd="1" destOrd="0" presId="urn:microsoft.com/office/officeart/2008/layout/VerticalCurvedList"/>
    <dgm:cxn modelId="{ED4D7F5E-BE15-40B5-BC19-F2F7EBE15853}" type="presParOf" srcId="{B3E0E6BE-1773-4B9C-A1BC-B4A6F61311CA}" destId="{EF458387-98C0-44C5-BB10-ABF51E4FCED5}" srcOrd="2" destOrd="0" presId="urn:microsoft.com/office/officeart/2008/layout/VerticalCurvedList"/>
    <dgm:cxn modelId="{0129D90A-E424-4099-AC7A-B6DAD3D41F0C}" type="presParOf" srcId="{B3E0E6BE-1773-4B9C-A1BC-B4A6F61311CA}" destId="{DC8FBF03-8831-4CC8-ABCB-8E3E64DD7C2B}" srcOrd="3" destOrd="0" presId="urn:microsoft.com/office/officeart/2008/layout/VerticalCurvedList"/>
    <dgm:cxn modelId="{06CFA7AE-1EF9-4F4A-8FA0-5A06CA0C6921}" type="presParOf" srcId="{8D955710-F636-48A1-BA8D-1E798CD248EF}" destId="{BFEBCEF7-7DFA-4BEF-8752-20D5F55F9270}" srcOrd="1" destOrd="0" presId="urn:microsoft.com/office/officeart/2008/layout/VerticalCurvedList"/>
    <dgm:cxn modelId="{B5185357-AC14-4561-8D66-4FB93954918C}" type="presParOf" srcId="{8D955710-F636-48A1-BA8D-1E798CD248EF}" destId="{B17D9C4A-CA3A-4853-B365-C5F0DD6CF347}" srcOrd="2" destOrd="0" presId="urn:microsoft.com/office/officeart/2008/layout/VerticalCurvedList"/>
    <dgm:cxn modelId="{B6D59ABE-A2C2-46BD-9955-0936136A6A39}" type="presParOf" srcId="{B17D9C4A-CA3A-4853-B365-C5F0DD6CF347}" destId="{DD946F0F-031D-4231-9F05-ADB0ABE7B5DF}" srcOrd="0" destOrd="0" presId="urn:microsoft.com/office/officeart/2008/layout/VerticalCurvedList"/>
    <dgm:cxn modelId="{22ACA915-6E5D-4941-B00D-12EA8C95B682}" type="presParOf" srcId="{8D955710-F636-48A1-BA8D-1E798CD248EF}" destId="{3B552887-25D3-4F61-AF01-5781A59C11C8}" srcOrd="3" destOrd="0" presId="urn:microsoft.com/office/officeart/2008/layout/VerticalCurvedList"/>
    <dgm:cxn modelId="{D12D5101-B0D7-45F7-99E0-DDCDA397D015}" type="presParOf" srcId="{8D955710-F636-48A1-BA8D-1E798CD248EF}" destId="{6DCA1F7C-3D1D-4E31-BE67-9EC8156773A6}" srcOrd="4" destOrd="0" presId="urn:microsoft.com/office/officeart/2008/layout/VerticalCurvedList"/>
    <dgm:cxn modelId="{22AC0CCD-901A-4C3F-86EA-D1FD77781D41}" type="presParOf" srcId="{6DCA1F7C-3D1D-4E31-BE67-9EC8156773A6}" destId="{D40C31FF-70A5-445B-985D-9E58A200F628}" srcOrd="0" destOrd="0" presId="urn:microsoft.com/office/officeart/2008/layout/VerticalCurvedList"/>
    <dgm:cxn modelId="{19823FF3-6E35-4DC0-A8B6-6CEA3FE8F757}" type="presParOf" srcId="{8D955710-F636-48A1-BA8D-1E798CD248EF}" destId="{9D95978B-35A0-4A16-A17E-4D4FF7435C42}" srcOrd="5" destOrd="0" presId="urn:microsoft.com/office/officeart/2008/layout/VerticalCurvedList"/>
    <dgm:cxn modelId="{CF0ADDC9-DAD4-4CAF-AE02-2116B6A4FF7D}" type="presParOf" srcId="{8D955710-F636-48A1-BA8D-1E798CD248EF}" destId="{6A1DD96D-CF56-4F57-B6B7-DD4699A09E31}" srcOrd="6" destOrd="0" presId="urn:microsoft.com/office/officeart/2008/layout/VerticalCurvedList"/>
    <dgm:cxn modelId="{8CED9BA7-B6EA-4171-820A-05B21D0A2021}" type="presParOf" srcId="{6A1DD96D-CF56-4F57-B6B7-DD4699A09E31}" destId="{7CF208C6-9A12-472D-86C7-FAF6ECA7B143}" srcOrd="0" destOrd="0" presId="urn:microsoft.com/office/officeart/2008/layout/VerticalCurvedList"/>
    <dgm:cxn modelId="{2F8D8A7A-7DE3-401B-B3B7-5CC4E6E55321}" type="presParOf" srcId="{8D955710-F636-48A1-BA8D-1E798CD248EF}" destId="{CAB93D8A-5A4A-4047-BA01-21A6C9934012}" srcOrd="7" destOrd="0" presId="urn:microsoft.com/office/officeart/2008/layout/VerticalCurvedList"/>
    <dgm:cxn modelId="{5F36AF37-0E2F-45C9-B440-73D6979DA87F}" type="presParOf" srcId="{8D955710-F636-48A1-BA8D-1E798CD248EF}" destId="{85A96B38-A5C4-4DD4-8307-69A1DA1E6625}" srcOrd="8" destOrd="0" presId="urn:microsoft.com/office/officeart/2008/layout/VerticalCurvedList"/>
    <dgm:cxn modelId="{16165A27-F344-4D2E-815A-F2D0E607DEEC}" type="presParOf" srcId="{85A96B38-A5C4-4DD4-8307-69A1DA1E6625}" destId="{539FC721-7964-4C03-A638-627B084E4D8E}" srcOrd="0" destOrd="0" presId="urn:microsoft.com/office/officeart/2008/layout/VerticalCurvedList"/>
    <dgm:cxn modelId="{D497B8E2-805B-4F62-A823-7D809A37DE4B}" type="presParOf" srcId="{8D955710-F636-48A1-BA8D-1E798CD248EF}" destId="{C8C33125-86A9-4295-A293-05A4C0C2E53B}" srcOrd="9" destOrd="0" presId="urn:microsoft.com/office/officeart/2008/layout/VerticalCurvedList"/>
    <dgm:cxn modelId="{029D9648-8DF8-4E8E-AB8A-1F18122AEA9B}" type="presParOf" srcId="{8D955710-F636-48A1-BA8D-1E798CD248EF}" destId="{9DF89A89-F6BA-4215-BD50-9143E6309E66}" srcOrd="10" destOrd="0" presId="urn:microsoft.com/office/officeart/2008/layout/VerticalCurvedList"/>
    <dgm:cxn modelId="{21871519-0F77-4498-8E77-C1E597EDBFC6}" type="presParOf" srcId="{9DF89A89-F6BA-4215-BD50-9143E6309E66}" destId="{30FFD73D-299F-4971-9F1E-AF0C72F45C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19F05-7F9D-4F55-948F-349299E3661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BCEF7-7DFA-4BEF-8752-20D5F55F9270}">
      <dsp:nvSpPr>
        <dsp:cNvPr id="0" name=""/>
        <dsp:cNvSpPr/>
      </dsp:nvSpPr>
      <dsp:spPr>
        <a:xfrm>
          <a:off x="509717" y="338558"/>
          <a:ext cx="9243142" cy="6775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সমীকরন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লিখার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নিয়মগুলো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509717" y="338558"/>
        <a:ext cx="9243142" cy="677550"/>
      </dsp:txXfrm>
    </dsp:sp>
    <dsp:sp modelId="{DD946F0F-031D-4231-9F05-ADB0ABE7B5DF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52887-25D3-4F61-AF01-5781A59C11C8}">
      <dsp:nvSpPr>
        <dsp:cNvPr id="0" name=""/>
        <dsp:cNvSpPr/>
      </dsp:nvSpPr>
      <dsp:spPr>
        <a:xfrm>
          <a:off x="995230" y="1354558"/>
          <a:ext cx="8757629" cy="6775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সমীকরন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সমতা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995230" y="1354558"/>
        <a:ext cx="8757629" cy="677550"/>
      </dsp:txXfrm>
    </dsp:sp>
    <dsp:sp modelId="{D40C31FF-70A5-445B-985D-9E58A200F628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5978B-35A0-4A16-A17E-4D4FF7435C42}">
      <dsp:nvSpPr>
        <dsp:cNvPr id="0" name=""/>
        <dsp:cNvSpPr/>
      </dsp:nvSpPr>
      <dsp:spPr>
        <a:xfrm>
          <a:off x="1144243" y="2370558"/>
          <a:ext cx="8608616" cy="6775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(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সংযোজন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বিয়োজন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দহন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প্রতিস্থাপন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প্রশমন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 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kern="1200" dirty="0"/>
        </a:p>
      </dsp:txBody>
      <dsp:txXfrm>
        <a:off x="1144243" y="2370558"/>
        <a:ext cx="8608616" cy="677550"/>
      </dsp:txXfrm>
    </dsp:sp>
    <dsp:sp modelId="{7CF208C6-9A12-472D-86C7-FAF6ECA7B14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93D8A-5A4A-4047-BA01-21A6C9934012}">
      <dsp:nvSpPr>
        <dsp:cNvPr id="0" name=""/>
        <dsp:cNvSpPr/>
      </dsp:nvSpPr>
      <dsp:spPr>
        <a:xfrm>
          <a:off x="995230" y="3386558"/>
          <a:ext cx="8757629" cy="6775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তড়ি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ৎ </a:t>
          </a: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বিশ্লেষণের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কৌশল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ব্যাখ্যা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করয়ে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995230" y="3386558"/>
        <a:ext cx="8757629" cy="677550"/>
      </dsp:txXfrm>
    </dsp:sp>
    <dsp:sp modelId="{539FC721-7964-4C03-A638-627B084E4D8E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33125-86A9-4295-A293-05A4C0C2E53B}">
      <dsp:nvSpPr>
        <dsp:cNvPr id="0" name=""/>
        <dsp:cNvSpPr/>
      </dsp:nvSpPr>
      <dsp:spPr>
        <a:xfrm>
          <a:off x="509717" y="4402558"/>
          <a:ext cx="9243142" cy="6775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শুষ্ক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কোষের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।</a:t>
          </a:r>
        </a:p>
      </dsp:txBody>
      <dsp:txXfrm>
        <a:off x="509717" y="4402558"/>
        <a:ext cx="9243142" cy="677550"/>
      </dsp:txXfrm>
    </dsp:sp>
    <dsp:sp modelId="{30FFD73D-299F-4971-9F1E-AF0C72F45C7B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7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5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6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7FB5D-F947-4907-A655-7095DC0C953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F0A2-A669-43BA-94E7-5C15A17D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ulbuli108404@gmail.co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19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28958" y="-33997"/>
            <a:ext cx="12081807" cy="6891997"/>
            <a:chOff x="110193" y="-146538"/>
            <a:chExt cx="12081807" cy="68919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8"/>
            <a:stretch/>
          </p:blipFill>
          <p:spPr>
            <a:xfrm>
              <a:off x="330588" y="879232"/>
              <a:ext cx="11641017" cy="58662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93" y="-134815"/>
              <a:ext cx="3429000" cy="1371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303" y="-134815"/>
              <a:ext cx="34290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908" y="-146538"/>
              <a:ext cx="34290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-134815"/>
              <a:ext cx="34290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3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676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529" y="2319209"/>
            <a:ext cx="11698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বিক্রিয়াজাত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(=)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উভয়পক্ষের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86039" y="631219"/>
            <a:ext cx="9019920" cy="105677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9"/>
    </mc:Choice>
    <mc:Fallback xmlns="">
      <p:transition spd="slow" advTm="43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263" y="1675111"/>
            <a:ext cx="11539471" cy="1450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নিমোক্তভাবে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86038" y="394981"/>
            <a:ext cx="9019920" cy="105677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06007" y="3349209"/>
            <a:ext cx="1056068" cy="19961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887" y="5291392"/>
            <a:ext cx="5936240" cy="646331"/>
            <a:chOff x="1305519" y="5226692"/>
            <a:chExt cx="5936240" cy="646331"/>
          </a:xfrm>
        </p:grpSpPr>
        <p:sp>
          <p:nvSpPr>
            <p:cNvPr id="7" name="Right Arrow 6"/>
            <p:cNvSpPr/>
            <p:nvPr/>
          </p:nvSpPr>
          <p:spPr>
            <a:xfrm>
              <a:off x="4273639" y="5503019"/>
              <a:ext cx="1251397" cy="21099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5519" y="5226692"/>
              <a:ext cx="59362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2 H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2        </a:t>
              </a:r>
              <a:r>
                <a:rPr lang="en-US" sz="3600" b="1" dirty="0">
                  <a:solidFill>
                    <a:srgbClr val="FF0000"/>
                  </a:solidFill>
                </a:rPr>
                <a:t>+ O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2                                     </a:t>
              </a:r>
              <a:r>
                <a:rPr lang="en-US" sz="3600" b="1" dirty="0">
                  <a:solidFill>
                    <a:srgbClr val="FF0000"/>
                  </a:solidFill>
                </a:rPr>
                <a:t>2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</a:rPr>
                <a:t>H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3600" b="1" dirty="0">
                  <a:solidFill>
                    <a:srgbClr val="FF0000"/>
                  </a:solidFill>
                </a:rPr>
                <a:t>O</a:t>
              </a:r>
              <a:endParaRPr lang="en-US" sz="36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86038" y="3079011"/>
            <a:ext cx="565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baseline="-25000" dirty="0">
                <a:solidFill>
                  <a:srgbClr val="FF0000"/>
                </a:solidFill>
              </a:rPr>
              <a:t>2        </a:t>
            </a:r>
            <a:r>
              <a:rPr lang="en-US" sz="3600" b="1" dirty="0">
                <a:solidFill>
                  <a:srgbClr val="FF0000"/>
                </a:solidFill>
              </a:rPr>
              <a:t>+ O</a:t>
            </a:r>
            <a:r>
              <a:rPr lang="en-US" sz="3600" b="1" baseline="-25000" dirty="0">
                <a:solidFill>
                  <a:srgbClr val="FF0000"/>
                </a:solidFill>
              </a:rPr>
              <a:t>2                  </a:t>
            </a: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O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326263" y="3841697"/>
            <a:ext cx="11689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H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এবংO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বিক্রিয়াজাত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H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4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358" y="2024007"/>
            <a:ext cx="10921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সবিধার্থে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86039" y="631219"/>
            <a:ext cx="9019920" cy="105677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2470" y="3984081"/>
            <a:ext cx="542167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   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r>
              <a:rPr lang="en-US" sz="36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2470" y="4787601"/>
            <a:ext cx="1017431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2*2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5877" y="4787601"/>
            <a:ext cx="1017431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*2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8988" y="4787601"/>
            <a:ext cx="1517429" cy="103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2*(2+1)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2*3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9174" y="5390115"/>
            <a:ext cx="1017431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8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588" y="726142"/>
            <a:ext cx="1095935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708" y="4558554"/>
            <a:ext cx="1147258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1294" y="2682690"/>
            <a:ext cx="9708777" cy="1223682"/>
            <a:chOff x="510988" y="2655794"/>
            <a:chExt cx="9708777" cy="1223682"/>
          </a:xfrm>
        </p:grpSpPr>
        <p:sp>
          <p:nvSpPr>
            <p:cNvPr id="2" name="Rectangle 1"/>
            <p:cNvSpPr/>
            <p:nvPr/>
          </p:nvSpPr>
          <p:spPr>
            <a:xfrm>
              <a:off x="510988" y="2655794"/>
              <a:ext cx="9708777" cy="1223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Zn     +    S                   </a:t>
              </a:r>
              <a:r>
                <a:rPr lang="en-US" sz="6000" dirty="0" err="1" smtClean="0">
                  <a:solidFill>
                    <a:schemeClr val="tx1"/>
                  </a:solidFill>
                </a:rPr>
                <a:t>ZnS</a:t>
              </a:r>
              <a:r>
                <a:rPr lang="en-US" sz="6000" dirty="0" smtClean="0">
                  <a:solidFill>
                    <a:schemeClr val="tx1"/>
                  </a:solidFill>
                </a:rPr>
                <a:t> 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4968688" y="3096186"/>
              <a:ext cx="2776818" cy="342899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59708" y="363083"/>
            <a:ext cx="4546242" cy="5126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7863" y="1534934"/>
            <a:ext cx="10611346" cy="2518891"/>
            <a:chOff x="580286" y="2651040"/>
            <a:chExt cx="10611346" cy="2518891"/>
          </a:xfrm>
        </p:grpSpPr>
        <p:sp>
          <p:nvSpPr>
            <p:cNvPr id="12" name="Rectangle 11"/>
            <p:cNvSpPr/>
            <p:nvPr/>
          </p:nvSpPr>
          <p:spPr>
            <a:xfrm>
              <a:off x="580286" y="3092823"/>
              <a:ext cx="968188" cy="672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2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481" y="2671364"/>
              <a:ext cx="1905266" cy="167663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632" y="2651040"/>
              <a:ext cx="2286000" cy="193607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240721" y="2936058"/>
              <a:ext cx="1125204" cy="111610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Mg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464113" y="3173505"/>
              <a:ext cx="968188" cy="672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+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6093008" y="3274357"/>
              <a:ext cx="2502590" cy="47064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69822" y="3173505"/>
              <a:ext cx="968188" cy="672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2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358433" y="4347998"/>
                  <a:ext cx="993362" cy="67235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433" y="4347998"/>
                  <a:ext cx="993362" cy="6723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9238010" y="4347998"/>
              <a:ext cx="1352085" cy="8219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MgO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59708" y="363082"/>
            <a:ext cx="4546242" cy="710343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083" y="658060"/>
            <a:ext cx="1095935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ভিন্নধর্ম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323" y="4101354"/>
            <a:ext cx="1095935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ভিন্নধর্ম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4094" y="2635625"/>
            <a:ext cx="9708777" cy="1223682"/>
            <a:chOff x="484094" y="2635625"/>
            <a:chExt cx="9708777" cy="1223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84094" y="2635625"/>
                  <a:ext cx="9708777" cy="12236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0" dirty="0" smtClean="0">
                      <a:solidFill>
                        <a:schemeClr val="tx1"/>
                      </a:solidFill>
                    </a:rPr>
                    <a:t>CaC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6000" dirty="0" smtClean="0">
                      <a:solidFill>
                        <a:schemeClr val="tx1"/>
                      </a:solidFill>
                    </a:rPr>
                    <a:t>                     CaO + C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endParaRPr lang="en-US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94" y="2635625"/>
                  <a:ext cx="9708777" cy="12236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58" t="-5970" b="-248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3099546" y="3123081"/>
              <a:ext cx="2776818" cy="342899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59708" y="363083"/>
            <a:ext cx="4546242" cy="58995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বিযোজন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7540" y="632013"/>
            <a:ext cx="1095935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070" y="3429000"/>
            <a:ext cx="1095935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58" y="2235570"/>
            <a:ext cx="10824883" cy="1223682"/>
            <a:chOff x="683558" y="2235570"/>
            <a:chExt cx="10824883" cy="1223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83558" y="2235570"/>
                  <a:ext cx="10824883" cy="12236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5400" dirty="0" smtClean="0">
                      <a:solidFill>
                        <a:schemeClr val="tx1"/>
                      </a:solidFill>
                    </a:rPr>
                    <a:t>2Mg    +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5400" dirty="0" smtClean="0">
                      <a:solidFill>
                        <a:schemeClr val="tx1"/>
                      </a:solidFill>
                    </a:rPr>
                    <a:t>                     2MgO</a:t>
                  </a:r>
                  <a:endParaRPr lang="en-US" sz="5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58" y="2235570"/>
                  <a:ext cx="10824883" cy="12236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84" t="-1000" b="-18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Arrow 10"/>
            <p:cNvSpPr/>
            <p:nvPr/>
          </p:nvSpPr>
          <p:spPr>
            <a:xfrm>
              <a:off x="4429197" y="2623856"/>
              <a:ext cx="3096037" cy="342899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59708" y="363083"/>
            <a:ext cx="4546242" cy="67402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0" y="982451"/>
            <a:ext cx="10393250" cy="43513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79438" y="484936"/>
            <a:ext cx="4546242" cy="75143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540" y="632013"/>
            <a:ext cx="1095935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752" y="4303061"/>
            <a:ext cx="10959353" cy="184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2692" y="2608729"/>
            <a:ext cx="9708777" cy="1223682"/>
            <a:chOff x="712692" y="2608729"/>
            <a:chExt cx="9708777" cy="1223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12692" y="2608729"/>
                  <a:ext cx="9708777" cy="12236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800" dirty="0" smtClean="0">
                      <a:solidFill>
                        <a:schemeClr val="tx1"/>
                      </a:solidFill>
                    </a:rPr>
                    <a:t>Fe   +  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</a:rPr>
                    <a:t>CuS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</a:rPr>
                    <a:t>                       FeS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</a:rPr>
                    <a:t> + Cu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692" y="2608729"/>
                  <a:ext cx="9708777" cy="12236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88" r="-1255" b="-10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4353483" y="3106273"/>
              <a:ext cx="2776818" cy="342899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59708" y="363083"/>
            <a:ext cx="4546242" cy="65733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835" y="1102661"/>
            <a:ext cx="10959353" cy="116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732" y="3845859"/>
                <a:ext cx="11230536" cy="18556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বিক্রিয়াটিতে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ও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পানি)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করেছে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2" y="3845859"/>
                <a:ext cx="11230536" cy="1855693"/>
              </a:xfrm>
              <a:prstGeom prst="rect">
                <a:avLst/>
              </a:prstGeom>
              <a:blipFill rotWithShape="0">
                <a:blip r:embed="rId4"/>
                <a:stretch>
                  <a:fillRect l="-1412" r="-7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85799" y="2272553"/>
            <a:ext cx="10569389" cy="1223682"/>
            <a:chOff x="685799" y="2272553"/>
            <a:chExt cx="10569389" cy="1223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85799" y="2272553"/>
                  <a:ext cx="10569389" cy="12236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800" dirty="0" smtClean="0">
                      <a:solidFill>
                        <a:schemeClr val="tx1"/>
                      </a:solidFill>
                    </a:rPr>
                    <a:t>HCl    + 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</a:rPr>
                    <a:t>NaOH</a:t>
                  </a:r>
                  <a:r>
                    <a:rPr lang="en-US" sz="4800" dirty="0" smtClean="0">
                      <a:solidFill>
                        <a:schemeClr val="tx1"/>
                      </a:solidFill>
                    </a:rPr>
                    <a:t>                        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</a:rPr>
                    <a:t>NaCl</a:t>
                  </a:r>
                  <a:r>
                    <a:rPr lang="en-US" sz="4800" dirty="0" smtClean="0">
                      <a:solidFill>
                        <a:schemeClr val="tx1"/>
                      </a:solidFill>
                    </a:rPr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</a:rPr>
                    <a:t>O</a:t>
                  </a:r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99" y="2272553"/>
                  <a:ext cx="10569389" cy="12236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595" b="-10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4582084" y="2712945"/>
              <a:ext cx="2776818" cy="342899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59708" y="363083"/>
            <a:ext cx="4546242" cy="60283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35617"/>
            <a:ext cx="9144000" cy="450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3600" y="803684"/>
            <a:ext cx="805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মাল্টিমিডিয়া</a:t>
            </a:r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ক্লাসে</a:t>
            </a:r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স্বাগতম</a:t>
            </a:r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73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165" y="1363564"/>
            <a:ext cx="10959353" cy="116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165" y="3160213"/>
            <a:ext cx="11503913" cy="3176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ড্রপার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বিকারটি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হাতমোজা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বিকারটি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বিকারটি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ফোটানোর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টগবগ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স্ন্যাক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তাপউৎপাদী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1375" y="502540"/>
            <a:ext cx="3916080" cy="65318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82837" y="2409238"/>
            <a:ext cx="6849793" cy="750975"/>
            <a:chOff x="1482837" y="2409238"/>
            <a:chExt cx="6849793" cy="750975"/>
          </a:xfrm>
        </p:grpSpPr>
        <p:sp>
          <p:nvSpPr>
            <p:cNvPr id="2" name="Rectangle 1"/>
            <p:cNvSpPr/>
            <p:nvPr/>
          </p:nvSpPr>
          <p:spPr>
            <a:xfrm>
              <a:off x="1482837" y="2409238"/>
              <a:ext cx="6849793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  H</a:t>
              </a:r>
              <a:r>
                <a:rPr lang="en-US" sz="4000" baseline="-2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       </a:t>
              </a:r>
              <a:r>
                <a: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</a:t>
              </a:r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(OH)</a:t>
              </a:r>
              <a:r>
                <a:rPr lang="en-US" sz="4000" baseline="-2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138410" y="2688216"/>
              <a:ext cx="1957589" cy="21894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0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323" y="1593512"/>
            <a:ext cx="10959353" cy="116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তাপহারী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617" y="3144426"/>
            <a:ext cx="10959353" cy="1487122"/>
            <a:chOff x="475617" y="3144426"/>
            <a:chExt cx="10959353" cy="1487122"/>
          </a:xfrm>
        </p:grpSpPr>
        <p:sp>
          <p:nvSpPr>
            <p:cNvPr id="5" name="Rectangle 4"/>
            <p:cNvSpPr/>
            <p:nvPr/>
          </p:nvSpPr>
          <p:spPr>
            <a:xfrm>
              <a:off x="475617" y="3429000"/>
              <a:ext cx="10959353" cy="1202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বেকিং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সোডা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+ 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সাইট্রিক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এসিড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সোডিয়াম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সাইট্রেট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+ 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কার্বন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ডাই</a:t>
              </a:r>
              <a:endPara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অক্সাইড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+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4906851" y="3144426"/>
              <a:ext cx="1545465" cy="36963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93089" y="5048517"/>
            <a:ext cx="10959353" cy="1481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টেস্টটিউবে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বেকিং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সাইট্রেট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টেস্টটিউবটি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তাপহারী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টেস্টটিউবটিকে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617" y="583188"/>
            <a:ext cx="4804722" cy="65318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তাপহারী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651" y="576678"/>
            <a:ext cx="10424089" cy="237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50" y="2955354"/>
            <a:ext cx="7358915" cy="3136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চোঙে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চোঙকে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00" y="2451815"/>
            <a:ext cx="3108960" cy="31089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9708" y="363083"/>
            <a:ext cx="4546242" cy="60283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ড্রাইসেলের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19741" y="1266422"/>
            <a:ext cx="1996226" cy="4058990"/>
            <a:chOff x="3580327" y="1936124"/>
            <a:chExt cx="1996226" cy="4058990"/>
          </a:xfrm>
        </p:grpSpPr>
        <p:sp>
          <p:nvSpPr>
            <p:cNvPr id="2" name="Trapezoid 1"/>
            <p:cNvSpPr/>
            <p:nvPr/>
          </p:nvSpPr>
          <p:spPr>
            <a:xfrm rot="10800000">
              <a:off x="4185634" y="2228045"/>
              <a:ext cx="605306" cy="3219718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nip Same Side Corner Rectangle 5"/>
            <p:cNvSpPr/>
            <p:nvPr/>
          </p:nvSpPr>
          <p:spPr>
            <a:xfrm rot="10800000">
              <a:off x="4082597" y="1936124"/>
              <a:ext cx="817810" cy="291921"/>
            </a:xfrm>
            <a:prstGeom prst="snip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0327" y="2519966"/>
              <a:ext cx="1996226" cy="34751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8055" y="2519966"/>
              <a:ext cx="1107584" cy="32197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7939821" y="1378039"/>
            <a:ext cx="1403796" cy="343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75422" y="2743198"/>
            <a:ext cx="1403796" cy="343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577320" y="4627805"/>
            <a:ext cx="976658" cy="343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324286" y="2062757"/>
            <a:ext cx="2062767" cy="1901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গুড়া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মশ্রণ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76006" y="1086101"/>
            <a:ext cx="1579810" cy="60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(+)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24286" y="4333743"/>
            <a:ext cx="1579810" cy="60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1872" y="5608748"/>
            <a:ext cx="2874134" cy="60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4952" y="144418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আস্তরণ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চোঙটিকে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708" y="363083"/>
            <a:ext cx="4546242" cy="6028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ড্রাইসেলের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2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6674" y="4940924"/>
            <a:ext cx="2874134" cy="60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87059" y="978793"/>
            <a:ext cx="4533363" cy="3996202"/>
            <a:chOff x="3696237" y="690098"/>
            <a:chExt cx="5022760" cy="4999728"/>
          </a:xfrm>
        </p:grpSpPr>
        <p:grpSp>
          <p:nvGrpSpPr>
            <p:cNvPr id="16" name="Group 15"/>
            <p:cNvGrpSpPr/>
            <p:nvPr/>
          </p:nvGrpSpPr>
          <p:grpSpPr>
            <a:xfrm>
              <a:off x="3696237" y="690098"/>
              <a:ext cx="5022760" cy="4235131"/>
              <a:chOff x="3696237" y="690098"/>
              <a:chExt cx="5022760" cy="423513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696237" y="1442434"/>
                <a:ext cx="5022760" cy="32068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1679" y="690098"/>
                <a:ext cx="548640" cy="906844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946139" y="4439999"/>
                <a:ext cx="679363" cy="4185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31782" y="4506682"/>
                <a:ext cx="706730" cy="4185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7804597" y="4031087"/>
                <a:ext cx="373488" cy="515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8084713" y="4056845"/>
                <a:ext cx="93372" cy="2962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4497">
              <a:off x="5106128" y="3586706"/>
              <a:ext cx="2103120" cy="210312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359708" y="363083"/>
            <a:ext cx="4546242" cy="60283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708" y="941226"/>
            <a:ext cx="68789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এনোড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বাল্পটি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এমোনিয়াম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708" y="534171"/>
            <a:ext cx="11274092" cy="5066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তড়দ্বার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কাচপাত্র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কাচপাত্রে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মিলিলিটার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৩০গ্রাম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Na</a:t>
            </a:r>
            <a:r>
              <a:rPr lang="en-US" sz="3200" baseline="30000" dirty="0">
                <a:solidFill>
                  <a:srgbClr val="FF0000"/>
                </a:solidFill>
              </a:rPr>
              <a:t>+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Cl</a:t>
            </a:r>
            <a:r>
              <a:rPr lang="en-US" sz="3200" baseline="30000" dirty="0">
                <a:solidFill>
                  <a:srgbClr val="FF0000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baseline="30000" dirty="0">
                <a:solidFill>
                  <a:srgbClr val="FF0000"/>
                </a:solidFill>
              </a:rPr>
              <a:t>+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OH</a:t>
            </a:r>
            <a:r>
              <a:rPr lang="en-US" sz="3200" baseline="30000" dirty="0">
                <a:solidFill>
                  <a:srgbClr val="FF0000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9708" y="363083"/>
            <a:ext cx="4546242" cy="6028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15478" y="5146247"/>
            <a:ext cx="6096000" cy="1248803"/>
            <a:chOff x="2915478" y="5146247"/>
            <a:chExt cx="6096000" cy="1248803"/>
          </a:xfrm>
        </p:grpSpPr>
        <p:sp>
          <p:nvSpPr>
            <p:cNvPr id="6" name="Rectangle 5"/>
            <p:cNvSpPr/>
            <p:nvPr/>
          </p:nvSpPr>
          <p:spPr>
            <a:xfrm>
              <a:off x="2915478" y="5146247"/>
              <a:ext cx="6096000" cy="12488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NaCl</a:t>
              </a:r>
              <a:r>
                <a:rPr lang="en-US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3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</a:t>
              </a:r>
              <a:r>
                <a:rPr lang="en-US" sz="32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r>
                <a:rPr lang="en-US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3200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</a:t>
              </a:r>
              <a:r>
                <a:rPr lang="en-US" sz="32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H2O           </a:t>
              </a:r>
              <a:r>
                <a:rPr lang="en-US" sz="3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32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r>
                <a:rPr lang="en-US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OH</a:t>
              </a:r>
              <a:r>
                <a:rPr lang="en-US" sz="32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24322" y="5358412"/>
              <a:ext cx="1450518" cy="719613"/>
              <a:chOff x="3924322" y="5358412"/>
              <a:chExt cx="1450518" cy="719613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3966693" y="5473420"/>
                <a:ext cx="140814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3924323" y="6047575"/>
                <a:ext cx="1408147" cy="304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3924323" y="5947791"/>
                <a:ext cx="140814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924322" y="5358412"/>
                <a:ext cx="1408147" cy="304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74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269" y="1072222"/>
            <a:ext cx="10796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/>
              <a:t>OH</a:t>
            </a:r>
            <a:r>
              <a:rPr lang="en-US" sz="2800" baseline="30000" dirty="0"/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/>
              <a:t>Cl</a:t>
            </a:r>
            <a:r>
              <a:rPr lang="en-US" sz="2800" baseline="30000" dirty="0"/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এনোডের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এনোডে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895" y="3553615"/>
            <a:ext cx="11452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এনোডে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H</a:t>
            </a:r>
            <a:r>
              <a:rPr lang="en-US" sz="2800" baseline="30000" dirty="0" smtClean="0"/>
              <a:t>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708" y="363083"/>
            <a:ext cx="4546242" cy="6028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64663" y="2241229"/>
            <a:ext cx="6096000" cy="2075889"/>
            <a:chOff x="2764663" y="2241229"/>
            <a:chExt cx="6096000" cy="2075889"/>
          </a:xfrm>
        </p:grpSpPr>
        <p:sp>
          <p:nvSpPr>
            <p:cNvPr id="2" name="Rectangle 1"/>
            <p:cNvSpPr/>
            <p:nvPr/>
          </p:nvSpPr>
          <p:spPr>
            <a:xfrm>
              <a:off x="2764663" y="2241229"/>
              <a:ext cx="6096000" cy="20758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</a:t>
              </a:r>
              <a:r>
                <a:rPr lang="en-US" sz="36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  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e</a:t>
              </a:r>
              <a:r>
                <a:rPr lang="en-US" sz="36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+ 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</a:t>
              </a:r>
              <a:r>
                <a:rPr lang="en-US" sz="3600" baseline="-25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784035" y="2457217"/>
              <a:ext cx="1152939" cy="21972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659724" y="3136096"/>
              <a:ext cx="1152939" cy="21972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4663" y="4734637"/>
            <a:ext cx="6096000" cy="1643912"/>
            <a:chOff x="2764663" y="4734637"/>
            <a:chExt cx="6096000" cy="1643912"/>
          </a:xfrm>
        </p:grpSpPr>
        <p:sp>
          <p:nvSpPr>
            <p:cNvPr id="6" name="Rectangle 5"/>
            <p:cNvSpPr/>
            <p:nvPr/>
          </p:nvSpPr>
          <p:spPr>
            <a:xfrm>
              <a:off x="2764663" y="4734637"/>
              <a:ext cx="6096000" cy="16439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44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+  e</a:t>
              </a:r>
              <a:r>
                <a:rPr lang="en-US" sz="4400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H</a:t>
              </a:r>
              <a:endPara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   +  H     </a:t>
              </a:r>
              <a:r>
                <a:rPr lang="en-US" sz="44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4400" baseline="-25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905950" y="5070355"/>
              <a:ext cx="1152939" cy="21972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784035" y="5900971"/>
              <a:ext cx="1152939" cy="21972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1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876968" y="605749"/>
            <a:ext cx="7315200" cy="4161283"/>
            <a:chOff x="965646" y="899004"/>
            <a:chExt cx="9438874" cy="4677548"/>
          </a:xfrm>
        </p:grpSpPr>
        <p:sp>
          <p:nvSpPr>
            <p:cNvPr id="55" name="Rectangle 54"/>
            <p:cNvSpPr/>
            <p:nvPr/>
          </p:nvSpPr>
          <p:spPr>
            <a:xfrm>
              <a:off x="965646" y="2091778"/>
              <a:ext cx="1439214" cy="710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জিংক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তড়িৎদ্বার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এনোড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415592" y="899004"/>
              <a:ext cx="7988928" cy="4677548"/>
              <a:chOff x="831491" y="821731"/>
              <a:chExt cx="7988928" cy="4677548"/>
            </a:xfrm>
          </p:grpSpPr>
          <p:sp>
            <p:nvSpPr>
              <p:cNvPr id="7" name="Freeform 6"/>
              <p:cNvSpPr/>
              <p:nvPr/>
            </p:nvSpPr>
            <p:spPr>
              <a:xfrm rot="16200000">
                <a:off x="2067059" y="856445"/>
                <a:ext cx="4108361" cy="5177307"/>
              </a:xfrm>
              <a:custGeom>
                <a:avLst/>
                <a:gdLst>
                  <a:gd name="connsiteX0" fmla="*/ 32200 w 4108361"/>
                  <a:gd name="connsiteY0" fmla="*/ 5177307 h 5177307"/>
                  <a:gd name="connsiteX1" fmla="*/ 27905 w 4108361"/>
                  <a:gd name="connsiteY1" fmla="*/ 5177307 h 5177307"/>
                  <a:gd name="connsiteX2" fmla="*/ 0 w 4108361"/>
                  <a:gd name="connsiteY2" fmla="*/ 5149402 h 5177307"/>
                  <a:gd name="connsiteX3" fmla="*/ 0 w 4108361"/>
                  <a:gd name="connsiteY3" fmla="*/ 5037787 h 5177307"/>
                  <a:gd name="connsiteX4" fmla="*/ 3 w 4108361"/>
                  <a:gd name="connsiteY4" fmla="*/ 5037780 h 5177307"/>
                  <a:gd name="connsiteX5" fmla="*/ 3 w 4108361"/>
                  <a:gd name="connsiteY5" fmla="*/ 5145110 h 5177307"/>
                  <a:gd name="connsiteX6" fmla="*/ 32200 w 4108361"/>
                  <a:gd name="connsiteY6" fmla="*/ 5177307 h 5177307"/>
                  <a:gd name="connsiteX7" fmla="*/ 32200 w 4108361"/>
                  <a:gd name="connsiteY7" fmla="*/ 0 h 5177307"/>
                  <a:gd name="connsiteX8" fmla="*/ 3 w 4108361"/>
                  <a:gd name="connsiteY8" fmla="*/ 32197 h 5177307"/>
                  <a:gd name="connsiteX9" fmla="*/ 3 w 4108361"/>
                  <a:gd name="connsiteY9" fmla="*/ 139527 h 5177307"/>
                  <a:gd name="connsiteX10" fmla="*/ 0 w 4108361"/>
                  <a:gd name="connsiteY10" fmla="*/ 139520 h 5177307"/>
                  <a:gd name="connsiteX11" fmla="*/ 0 w 4108361"/>
                  <a:gd name="connsiteY11" fmla="*/ 27905 h 5177307"/>
                  <a:gd name="connsiteX12" fmla="*/ 27905 w 4108361"/>
                  <a:gd name="connsiteY12" fmla="*/ 0 h 5177307"/>
                  <a:gd name="connsiteX13" fmla="*/ 193184 w 4108361"/>
                  <a:gd name="connsiteY13" fmla="*/ 167425 h 5177307"/>
                  <a:gd name="connsiteX14" fmla="*/ 193184 w 4108361"/>
                  <a:gd name="connsiteY14" fmla="*/ 5009882 h 5177307"/>
                  <a:gd name="connsiteX15" fmla="*/ 27905 w 4108361"/>
                  <a:gd name="connsiteY15" fmla="*/ 5009882 h 5177307"/>
                  <a:gd name="connsiteX16" fmla="*/ 8173 w 4108361"/>
                  <a:gd name="connsiteY16" fmla="*/ 5018055 h 5177307"/>
                  <a:gd name="connsiteX17" fmla="*/ 3 w 4108361"/>
                  <a:gd name="connsiteY17" fmla="*/ 5037780 h 5177307"/>
                  <a:gd name="connsiteX18" fmla="*/ 3 w 4108361"/>
                  <a:gd name="connsiteY18" fmla="*/ 139527 h 5177307"/>
                  <a:gd name="connsiteX19" fmla="*/ 8173 w 4108361"/>
                  <a:gd name="connsiteY19" fmla="*/ 159252 h 5177307"/>
                  <a:gd name="connsiteX20" fmla="*/ 27905 w 4108361"/>
                  <a:gd name="connsiteY20" fmla="*/ 167425 h 5177307"/>
                  <a:gd name="connsiteX21" fmla="*/ 4108361 w 4108361"/>
                  <a:gd name="connsiteY21" fmla="*/ 27905 h 5177307"/>
                  <a:gd name="connsiteX22" fmla="*/ 4108361 w 4108361"/>
                  <a:gd name="connsiteY22" fmla="*/ 139520 h 5177307"/>
                  <a:gd name="connsiteX23" fmla="*/ 4080456 w 4108361"/>
                  <a:gd name="connsiteY23" fmla="*/ 167425 h 5177307"/>
                  <a:gd name="connsiteX24" fmla="*/ 193184 w 4108361"/>
                  <a:gd name="connsiteY24" fmla="*/ 167425 h 5177307"/>
                  <a:gd name="connsiteX25" fmla="*/ 193184 w 4108361"/>
                  <a:gd name="connsiteY25" fmla="*/ 32197 h 5177307"/>
                  <a:gd name="connsiteX26" fmla="*/ 160987 w 4108361"/>
                  <a:gd name="connsiteY26" fmla="*/ 0 h 5177307"/>
                  <a:gd name="connsiteX27" fmla="*/ 4080456 w 4108361"/>
                  <a:gd name="connsiteY27" fmla="*/ 0 h 5177307"/>
                  <a:gd name="connsiteX28" fmla="*/ 4108361 w 4108361"/>
                  <a:gd name="connsiteY28" fmla="*/ 27905 h 5177307"/>
                  <a:gd name="connsiteX29" fmla="*/ 4108361 w 4108361"/>
                  <a:gd name="connsiteY29" fmla="*/ 5037787 h 5177307"/>
                  <a:gd name="connsiteX30" fmla="*/ 4108361 w 4108361"/>
                  <a:gd name="connsiteY30" fmla="*/ 5149402 h 5177307"/>
                  <a:gd name="connsiteX31" fmla="*/ 4080456 w 4108361"/>
                  <a:gd name="connsiteY31" fmla="*/ 5177307 h 5177307"/>
                  <a:gd name="connsiteX32" fmla="*/ 160987 w 4108361"/>
                  <a:gd name="connsiteY32" fmla="*/ 5177307 h 5177307"/>
                  <a:gd name="connsiteX33" fmla="*/ 193184 w 4108361"/>
                  <a:gd name="connsiteY33" fmla="*/ 5145110 h 5177307"/>
                  <a:gd name="connsiteX34" fmla="*/ 193184 w 4108361"/>
                  <a:gd name="connsiteY34" fmla="*/ 5009882 h 5177307"/>
                  <a:gd name="connsiteX35" fmla="*/ 4080456 w 4108361"/>
                  <a:gd name="connsiteY35" fmla="*/ 5009882 h 5177307"/>
                  <a:gd name="connsiteX36" fmla="*/ 4108361 w 4108361"/>
                  <a:gd name="connsiteY36" fmla="*/ 5037787 h 517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108361" h="5177307">
                    <a:moveTo>
                      <a:pt x="32200" y="5177307"/>
                    </a:moveTo>
                    <a:lnTo>
                      <a:pt x="27905" y="5177307"/>
                    </a:lnTo>
                    <a:cubicBezTo>
                      <a:pt x="12493" y="5177307"/>
                      <a:pt x="0" y="5164814"/>
                      <a:pt x="0" y="5149402"/>
                    </a:cubicBezTo>
                    <a:lnTo>
                      <a:pt x="0" y="5037787"/>
                    </a:lnTo>
                    <a:lnTo>
                      <a:pt x="3" y="5037780"/>
                    </a:lnTo>
                    <a:lnTo>
                      <a:pt x="3" y="5145110"/>
                    </a:lnTo>
                    <a:cubicBezTo>
                      <a:pt x="3" y="5162892"/>
                      <a:pt x="14418" y="5177307"/>
                      <a:pt x="32200" y="5177307"/>
                    </a:cubicBezTo>
                    <a:close/>
                    <a:moveTo>
                      <a:pt x="32200" y="0"/>
                    </a:moveTo>
                    <a:cubicBezTo>
                      <a:pt x="14418" y="0"/>
                      <a:pt x="3" y="14415"/>
                      <a:pt x="3" y="32197"/>
                    </a:cubicBezTo>
                    <a:lnTo>
                      <a:pt x="3" y="139527"/>
                    </a:lnTo>
                    <a:lnTo>
                      <a:pt x="0" y="139520"/>
                    </a:lnTo>
                    <a:lnTo>
                      <a:pt x="0" y="27905"/>
                    </a:lnTo>
                    <a:cubicBezTo>
                      <a:pt x="0" y="12493"/>
                      <a:pt x="12493" y="0"/>
                      <a:pt x="27905" y="0"/>
                    </a:cubicBezTo>
                    <a:close/>
                    <a:moveTo>
                      <a:pt x="193184" y="167425"/>
                    </a:moveTo>
                    <a:lnTo>
                      <a:pt x="193184" y="5009882"/>
                    </a:lnTo>
                    <a:lnTo>
                      <a:pt x="27905" y="5009882"/>
                    </a:lnTo>
                    <a:cubicBezTo>
                      <a:pt x="20199" y="5009882"/>
                      <a:pt x="13223" y="5013006"/>
                      <a:pt x="8173" y="5018055"/>
                    </a:cubicBezTo>
                    <a:lnTo>
                      <a:pt x="3" y="5037780"/>
                    </a:lnTo>
                    <a:lnTo>
                      <a:pt x="3" y="139527"/>
                    </a:lnTo>
                    <a:lnTo>
                      <a:pt x="8173" y="159252"/>
                    </a:lnTo>
                    <a:cubicBezTo>
                      <a:pt x="13223" y="164302"/>
                      <a:pt x="20199" y="167425"/>
                      <a:pt x="27905" y="167425"/>
                    </a:cubicBezTo>
                    <a:close/>
                    <a:moveTo>
                      <a:pt x="4108361" y="27905"/>
                    </a:moveTo>
                    <a:lnTo>
                      <a:pt x="4108361" y="139520"/>
                    </a:lnTo>
                    <a:cubicBezTo>
                      <a:pt x="4108361" y="154932"/>
                      <a:pt x="4095868" y="167425"/>
                      <a:pt x="4080456" y="167425"/>
                    </a:cubicBezTo>
                    <a:lnTo>
                      <a:pt x="193184" y="167425"/>
                    </a:lnTo>
                    <a:lnTo>
                      <a:pt x="193184" y="32197"/>
                    </a:lnTo>
                    <a:cubicBezTo>
                      <a:pt x="193184" y="14415"/>
                      <a:pt x="178769" y="0"/>
                      <a:pt x="160987" y="0"/>
                    </a:cubicBezTo>
                    <a:lnTo>
                      <a:pt x="4080456" y="0"/>
                    </a:lnTo>
                    <a:cubicBezTo>
                      <a:pt x="4095868" y="0"/>
                      <a:pt x="4108361" y="12493"/>
                      <a:pt x="4108361" y="27905"/>
                    </a:cubicBezTo>
                    <a:close/>
                    <a:moveTo>
                      <a:pt x="4108361" y="5037787"/>
                    </a:moveTo>
                    <a:lnTo>
                      <a:pt x="4108361" y="5149402"/>
                    </a:lnTo>
                    <a:cubicBezTo>
                      <a:pt x="4108361" y="5164814"/>
                      <a:pt x="4095868" y="5177307"/>
                      <a:pt x="4080456" y="5177307"/>
                    </a:cubicBezTo>
                    <a:lnTo>
                      <a:pt x="160987" y="5177307"/>
                    </a:lnTo>
                    <a:cubicBezTo>
                      <a:pt x="178769" y="5177307"/>
                      <a:pt x="193184" y="5162892"/>
                      <a:pt x="193184" y="5145110"/>
                    </a:cubicBezTo>
                    <a:lnTo>
                      <a:pt x="193184" y="5009882"/>
                    </a:lnTo>
                    <a:lnTo>
                      <a:pt x="4080456" y="5009882"/>
                    </a:lnTo>
                    <a:cubicBezTo>
                      <a:pt x="4095868" y="5009882"/>
                      <a:pt x="4108361" y="5022375"/>
                      <a:pt x="4108361" y="5037787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276045" y="2019837"/>
                <a:ext cx="360609" cy="26916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54687" y="2019837"/>
                <a:ext cx="360609" cy="26916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endCxn id="8" idx="0"/>
              </p:cNvCxnSpPr>
              <p:nvPr/>
            </p:nvCxnSpPr>
            <p:spPr>
              <a:xfrm>
                <a:off x="2534991" y="1390917"/>
                <a:ext cx="1" cy="6289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456348" y="1390917"/>
                <a:ext cx="1" cy="6289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545724" y="1390917"/>
                <a:ext cx="11118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254320" y="1390917"/>
                <a:ext cx="12020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57600" y="1133341"/>
                <a:ext cx="0" cy="572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54320" y="1168287"/>
                <a:ext cx="0" cy="572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964547" y="1159635"/>
                <a:ext cx="0" cy="572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04097" y="1241872"/>
                <a:ext cx="0" cy="4484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21239" y="1230066"/>
                <a:ext cx="0" cy="4484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64547" y="2019837"/>
                <a:ext cx="0" cy="31832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752861" y="2369714"/>
                <a:ext cx="555938" cy="12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2752861" y="4260762"/>
                <a:ext cx="555938" cy="12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620296" y="2382592"/>
                <a:ext cx="655749" cy="16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620295" y="4260761"/>
                <a:ext cx="655749" cy="16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636654" y="2533315"/>
                <a:ext cx="162703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831491" y="2382592"/>
                <a:ext cx="148563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2715296" y="1133341"/>
                <a:ext cx="5935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5184824" y="1223626"/>
                <a:ext cx="540909" cy="382069"/>
                <a:chOff x="5184824" y="1223626"/>
                <a:chExt cx="540909" cy="382069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>
                <a:xfrm flipH="1">
                  <a:off x="5668855" y="1223626"/>
                  <a:ext cx="15021" cy="3820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184824" y="1241872"/>
                  <a:ext cx="5409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/>
              <p:cNvSpPr/>
              <p:nvPr/>
            </p:nvSpPr>
            <p:spPr>
              <a:xfrm>
                <a:off x="3366756" y="1575517"/>
                <a:ext cx="1023871" cy="4947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ব্যাটারি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381205" y="2178106"/>
                <a:ext cx="1439214" cy="7104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জিংক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তড়িৎদ্বার</a:t>
                </a:r>
                <a:endPara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ক্যাথড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390627" y="4411483"/>
                <a:ext cx="748047" cy="495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ক্যাথড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715296" y="4377139"/>
                <a:ext cx="748047" cy="495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এনোড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22344" y="2546558"/>
                <a:ext cx="787220" cy="5720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NaCl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204890" y="2162724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327851" y="2231129"/>
                <a:ext cx="527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OH</a:t>
                </a:r>
                <a:r>
                  <a:rPr lang="en-US" baseline="30000"/>
                  <a:t>-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290961" y="4042150"/>
                <a:ext cx="521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mtClean="0"/>
                  <a:t>Na</a:t>
                </a:r>
                <a:r>
                  <a:rPr lang="en-US" baseline="30000" smtClean="0"/>
                  <a:t>+</a:t>
                </a:r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368588" y="4082535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</a:t>
                </a:r>
                <a:r>
                  <a:rPr lang="en-US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867290" y="821731"/>
                <a:ext cx="346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314280" y="936870"/>
                <a:ext cx="346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dirty="0"/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6980934" y="5432733"/>
            <a:ext cx="2874134" cy="607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0892" y="605749"/>
            <a:ext cx="4546242" cy="6028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061" y="27049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হাহড্রোক্সাইড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NaOH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517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1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07853" y="342532"/>
            <a:ext cx="3973995" cy="182111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54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7700" y="3153806"/>
            <a:ext cx="4625900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2618" y="3153806"/>
            <a:ext cx="480277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Vajal\commun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8140" y="342532"/>
            <a:ext cx="3213100" cy="2624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7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830072" y="664334"/>
            <a:ext cx="3733800" cy="1676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8594" l="10469" r="9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04" y="381000"/>
            <a:ext cx="2926080" cy="2926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174" y="2401907"/>
            <a:ext cx="8240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স্ন্যাক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লাইম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47567" y="3170664"/>
            <a:ext cx="3711401" cy="37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6413" y="2009104"/>
            <a:ext cx="2869367" cy="3460974"/>
            <a:chOff x="4445832" y="1413234"/>
            <a:chExt cx="4005329" cy="37863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t="3677" r="7289" b="27595"/>
            <a:stretch/>
          </p:blipFill>
          <p:spPr>
            <a:xfrm>
              <a:off x="4662153" y="1595147"/>
              <a:ext cx="3580326" cy="340002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grpSp>
          <p:nvGrpSpPr>
            <p:cNvPr id="12" name="Group 11"/>
            <p:cNvGrpSpPr/>
            <p:nvPr/>
          </p:nvGrpSpPr>
          <p:grpSpPr>
            <a:xfrm>
              <a:off x="4445832" y="1413234"/>
              <a:ext cx="4005329" cy="3786388"/>
              <a:chOff x="1880315" y="1777286"/>
              <a:chExt cx="4005329" cy="378638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" name="Donut 12"/>
              <p:cNvSpPr/>
              <p:nvPr/>
            </p:nvSpPr>
            <p:spPr>
              <a:xfrm>
                <a:off x="1880315" y="1777286"/>
                <a:ext cx="4005329" cy="3786388"/>
              </a:xfrm>
              <a:prstGeom prst="donut">
                <a:avLst>
                  <a:gd name="adj" fmla="val 5213"/>
                </a:avLst>
              </a:prstGeom>
              <a:gradFill>
                <a:gsLst>
                  <a:gs pos="0">
                    <a:srgbClr val="FFC000"/>
                  </a:gs>
                  <a:gs pos="19000">
                    <a:schemeClr val="accent1">
                      <a:lumMod val="45000"/>
                      <a:lumOff val="55000"/>
                    </a:schemeClr>
                  </a:gs>
                  <a:gs pos="75214">
                    <a:srgbClr val="92D050"/>
                  </a:gs>
                  <a:gs pos="46000">
                    <a:srgbClr val="FF0000"/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&quot;No&quot; Symbol 13"/>
              <p:cNvSpPr/>
              <p:nvPr/>
            </p:nvSpPr>
            <p:spPr>
              <a:xfrm>
                <a:off x="4868213" y="4443211"/>
                <a:ext cx="888643" cy="798490"/>
              </a:xfrm>
              <a:prstGeom prst="noSmoking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lus 14"/>
              <p:cNvSpPr/>
              <p:nvPr/>
            </p:nvSpPr>
            <p:spPr>
              <a:xfrm>
                <a:off x="4707227" y="1918952"/>
                <a:ext cx="605307" cy="489398"/>
              </a:xfrm>
              <a:prstGeom prst="mathPlu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ultiply 15"/>
              <p:cNvSpPr/>
              <p:nvPr/>
            </p:nvSpPr>
            <p:spPr>
              <a:xfrm>
                <a:off x="2511380" y="1777286"/>
                <a:ext cx="669702" cy="643942"/>
              </a:xfrm>
              <a:prstGeom prst="mathMultiply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oon 16"/>
              <p:cNvSpPr/>
              <p:nvPr/>
            </p:nvSpPr>
            <p:spPr>
              <a:xfrm>
                <a:off x="1880315" y="4043966"/>
                <a:ext cx="399246" cy="798490"/>
              </a:xfrm>
              <a:prstGeom prst="moon">
                <a:avLst>
                  <a:gd name="adj" fmla="val 3266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18207105">
                <a:off x="2386017" y="4818689"/>
                <a:ext cx="547352" cy="549584"/>
              </a:xfrm>
              <a:prstGeom prst="roundRect">
                <a:avLst>
                  <a:gd name="adj" fmla="val 40715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laque 20"/>
          <p:cNvSpPr/>
          <p:nvPr/>
        </p:nvSpPr>
        <p:spPr>
          <a:xfrm>
            <a:off x="3388085" y="587307"/>
            <a:ext cx="4219037" cy="785611"/>
          </a:xfrm>
          <a:prstGeom prst="plaque">
            <a:avLst>
              <a:gd name="adj" fmla="val 35954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9688" y="2049414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6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6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08522" y="1926648"/>
            <a:ext cx="6476046" cy="4039106"/>
            <a:chOff x="4924143" y="1910134"/>
            <a:chExt cx="6476046" cy="40391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3492298" y="3578784"/>
              <a:ext cx="4023360" cy="68605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924143" y="5263181"/>
              <a:ext cx="4117895" cy="68605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r="21340" b="40041"/>
            <a:stretch/>
          </p:blipFill>
          <p:spPr>
            <a:xfrm>
              <a:off x="8235421" y="5263181"/>
              <a:ext cx="3164768" cy="686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4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7" y="1921037"/>
            <a:ext cx="47625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0524" y="380999"/>
            <a:ext cx="2881033" cy="59596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12279" y="380999"/>
            <a:ext cx="8619568" cy="1668796"/>
            <a:chOff x="1912279" y="380999"/>
            <a:chExt cx="8619568" cy="1668796"/>
          </a:xfrm>
        </p:grpSpPr>
        <p:sp>
          <p:nvSpPr>
            <p:cNvPr id="7" name="Cloud 6"/>
            <p:cNvSpPr/>
            <p:nvPr/>
          </p:nvSpPr>
          <p:spPr>
            <a:xfrm>
              <a:off x="1912279" y="380999"/>
              <a:ext cx="5100919" cy="1277470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5430928" y="401048"/>
              <a:ext cx="5100919" cy="127747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>
              <a:off x="3495112" y="772325"/>
              <a:ext cx="5100919" cy="1277470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60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600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850069" y="3016262"/>
            <a:ext cx="6818781" cy="287527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ওতপ্রোতভাবে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6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4" y="182880"/>
            <a:ext cx="11672047" cy="6492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646" y="1154214"/>
            <a:ext cx="10358704" cy="52869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2996726" y="638734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0918" y="2232496"/>
            <a:ext cx="6476046" cy="4039106"/>
            <a:chOff x="4924143" y="1910134"/>
            <a:chExt cx="6476046" cy="40391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3492298" y="3578784"/>
              <a:ext cx="4023360" cy="6860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924143" y="5263181"/>
              <a:ext cx="4117895" cy="6860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r="21340" b="40041"/>
            <a:stretch/>
          </p:blipFill>
          <p:spPr>
            <a:xfrm>
              <a:off x="8235421" y="5263181"/>
              <a:ext cx="3164768" cy="68605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359713" y="2410846"/>
            <a:ext cx="6214582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 (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6" y="1839819"/>
            <a:ext cx="3474720" cy="4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51642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3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/>
          <a:stretch/>
        </p:blipFill>
        <p:spPr>
          <a:xfrm>
            <a:off x="243840" y="260193"/>
            <a:ext cx="5486400" cy="3364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260193"/>
            <a:ext cx="4780722" cy="3364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624747"/>
            <a:ext cx="4754880" cy="2853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1" y="3643433"/>
            <a:ext cx="478072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5"/>
            <a:ext cx="11700338" cy="6266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0180" y="3278053"/>
            <a:ext cx="5203065" cy="218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164" y="1239592"/>
            <a:ext cx="5203065" cy="218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2414338"/>
              </p:ext>
            </p:extLst>
          </p:nvPr>
        </p:nvGraphicFramePr>
        <p:xfrm>
          <a:off x="1619876" y="927278"/>
          <a:ext cx="98294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4769476" y="141668"/>
            <a:ext cx="3065171" cy="850005"/>
          </a:xfrm>
          <a:prstGeom prst="wedgeRectCallout">
            <a:avLst>
              <a:gd name="adj1" fmla="val -54446"/>
              <a:gd name="adj2" fmla="val 88235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95757" y="2446986"/>
            <a:ext cx="958642" cy="11751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-95757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Extract 7"/>
          <p:cNvSpPr/>
          <p:nvPr/>
        </p:nvSpPr>
        <p:spPr>
          <a:xfrm rot="3475808">
            <a:off x="1088015" y="1646603"/>
            <a:ext cx="284784" cy="1162945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Extract 8"/>
          <p:cNvSpPr/>
          <p:nvPr/>
        </p:nvSpPr>
        <p:spPr>
          <a:xfrm rot="5082958">
            <a:off x="1307757" y="2226343"/>
            <a:ext cx="266142" cy="1136207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 rot="6207618">
            <a:off x="1325581" y="2657084"/>
            <a:ext cx="228256" cy="1136207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7473581">
            <a:off x="1101864" y="3139469"/>
            <a:ext cx="292272" cy="1136207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 rot="8314105">
            <a:off x="754913" y="3497477"/>
            <a:ext cx="371394" cy="1136207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019F05-7F9D-4F55-948F-349299E3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62019F05-7F9D-4F55-948F-349299E3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946F0F-031D-4231-9F05-ADB0ABE7B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DD946F0F-031D-4231-9F05-ADB0ABE7B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EBCEF7-7DFA-4BEF-8752-20D5F55F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BFEBCEF7-7DFA-4BEF-8752-20D5F55F9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0C31FF-70A5-445B-985D-9E58A200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D40C31FF-70A5-445B-985D-9E58A200F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552887-25D3-4F61-AF01-5781A59C1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3B552887-25D3-4F61-AF01-5781A59C1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F208C6-9A12-472D-86C7-FAF6ECA7B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7CF208C6-9A12-472D-86C7-FAF6ECA7B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95978B-35A0-4A16-A17E-4D4FF7435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9D95978B-35A0-4A16-A17E-4D4FF7435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FC721-7964-4C03-A638-627B084E4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539FC721-7964-4C03-A638-627B084E4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B93D8A-5A4A-4047-BA01-21A6C993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CAB93D8A-5A4A-4047-BA01-21A6C9934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FFD73D-299F-4971-9F1E-AF0C72F45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30FFD73D-299F-4971-9F1E-AF0C72F45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C33125-86A9-4295-A293-05A4C0C2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C8C33125-86A9-4295-A293-05A4C0C2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676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514" y="1996888"/>
            <a:ext cx="11474969" cy="418203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পদার্থগুলোর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      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বিক্রিয়াজাত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পদার্থগুলোর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      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বিক্রিয়াজাত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(+)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50140" y="3133164"/>
            <a:ext cx="712694" cy="13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48835" y="3617258"/>
            <a:ext cx="712694" cy="13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236417" y="507037"/>
            <a:ext cx="9019920" cy="112400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4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5"/>
    </mc:Choice>
    <mc:Fallback xmlns="">
      <p:transition spd="slow" advTm="45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1452</Words>
  <Application>Microsoft Office PowerPoint</Application>
  <PresentationFormat>Widescreen</PresentationFormat>
  <Paragraphs>139</Paragraphs>
  <Slides>31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Bulbuli</dc:creator>
  <cp:lastModifiedBy>Bulbuli Khatun</cp:lastModifiedBy>
  <cp:revision>140</cp:revision>
  <dcterms:created xsi:type="dcterms:W3CDTF">2020-07-03T02:05:12Z</dcterms:created>
  <dcterms:modified xsi:type="dcterms:W3CDTF">2020-10-25T04:32:35Z</dcterms:modified>
</cp:coreProperties>
</file>