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2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D02C88-87FF-409B-A77A-61CA7A94BE7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72633E-5DF7-49D7-8E90-B60101AB0261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 কৃষি গবেষণা কাউন্সিল</a:t>
          </a:r>
          <a:endParaRPr lang="en-US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C5FBB9-CBF5-4CDE-8E43-E2DFCE5389B7}" type="parTrans" cxnId="{3B685A50-E9B2-44A3-882B-109E09B49762}">
      <dgm:prSet/>
      <dgm:spPr/>
      <dgm:t>
        <a:bodyPr/>
        <a:lstStyle/>
        <a:p>
          <a:endParaRPr lang="en-US"/>
        </a:p>
      </dgm:t>
    </dgm:pt>
    <dgm:pt modelId="{4950841A-839A-43A1-B74A-D7B21708E099}" type="sibTrans" cxnId="{3B685A50-E9B2-44A3-882B-109E09B49762}">
      <dgm:prSet/>
      <dgm:spPr/>
      <dgm:t>
        <a:bodyPr/>
        <a:lstStyle/>
        <a:p>
          <a:endParaRPr lang="en-US"/>
        </a:p>
      </dgm:t>
    </dgm:pt>
    <dgm:pt modelId="{45999318-EE29-4DB9-989E-32D17DF4B4A9}">
      <dgm:prSet phldrT="[Text]" custT="1"/>
      <dgm:spPr>
        <a:solidFill>
          <a:srgbClr val="00B0F0"/>
        </a:solidFill>
      </dgm:spPr>
      <dgm:t>
        <a:bodyPr/>
        <a:lstStyle/>
        <a:p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অবস্থিত</a:t>
          </a:r>
        </a:p>
        <a:p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১৯৭৩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2565D4-AAD9-44F8-B44A-DED1ABE0F9AC}" type="parTrans" cxnId="{6D95CA31-5CA8-4722-A85E-95A9870205F2}">
      <dgm:prSet/>
      <dgm:spPr/>
      <dgm:t>
        <a:bodyPr/>
        <a:lstStyle/>
        <a:p>
          <a:endParaRPr lang="en-US"/>
        </a:p>
      </dgm:t>
    </dgm:pt>
    <dgm:pt modelId="{DE3A24EC-0AAD-4434-9F53-4A9395F60056}" type="sibTrans" cxnId="{6D95CA31-5CA8-4722-A85E-95A9870205F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14279D-C515-4EFA-86EA-C33770E29885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গভার্নিং বডির মাধ্যমে পরিচালিত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38E55F-A0E4-4044-97A3-E47FCE656A8F}" type="parTrans" cxnId="{D46DFDD0-69B6-448C-AE6F-8C737F9806B5}">
      <dgm:prSet/>
      <dgm:spPr/>
      <dgm:t>
        <a:bodyPr/>
        <a:lstStyle/>
        <a:p>
          <a:endParaRPr lang="en-US"/>
        </a:p>
      </dgm:t>
    </dgm:pt>
    <dgm:pt modelId="{2178A503-0EBA-48DB-A9C7-5744FBBCD79E}" type="sibTrans" cxnId="{D46DFDD0-69B6-448C-AE6F-8C737F9806B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C1B9AD-1CCE-432B-9121-F7A2392C8CBE}">
      <dgm:prSet phldrT="[Text]" custT="1"/>
      <dgm:spPr>
        <a:solidFill>
          <a:srgbClr val="00B050"/>
        </a:solidFill>
      </dgm:spPr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অবস্তিত</a:t>
          </a:r>
          <a:endParaRPr lang="bn-BD" sz="24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ঢাকা ফার্মগেট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066C8E-5F4D-4930-A2C5-18541EC29937}" type="parTrans" cxnId="{BA8E0BD7-E9BE-4DE2-98D5-6874726F481D}">
      <dgm:prSet/>
      <dgm:spPr/>
      <dgm:t>
        <a:bodyPr/>
        <a:lstStyle/>
        <a:p>
          <a:endParaRPr lang="en-US"/>
        </a:p>
      </dgm:t>
    </dgm:pt>
    <dgm:pt modelId="{EFDCBF5D-471A-4D3C-9C4C-EED98FFD1E0A}" type="sibTrans" cxnId="{BA8E0BD7-E9BE-4DE2-98D5-6874726F481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0B4D145-8BC1-4532-812D-AEBAC4C26F57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bn-IN" sz="1200" dirty="0">
              <a:latin typeface="NikoshBAN" panose="02000000000000000000" pitchFamily="2" charset="0"/>
              <a:cs typeface="NikoshBAN" panose="02000000000000000000" pitchFamily="2" charset="0"/>
            </a:rPr>
            <a:t>জাতিয় </a:t>
          </a:r>
          <a:r>
            <a:rPr lang="bn-BD" sz="1200" dirty="0">
              <a:latin typeface="NikoshBAN" panose="02000000000000000000" pitchFamily="2" charset="0"/>
              <a:cs typeface="NikoshBAN" panose="02000000000000000000" pitchFamily="2" charset="0"/>
            </a:rPr>
            <a:t>কৃষি</a:t>
          </a:r>
          <a:r>
            <a:rPr lang="en-US" sz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1200" dirty="0">
              <a:latin typeface="NikoshBAN" panose="02000000000000000000" pitchFamily="2" charset="0"/>
              <a:cs typeface="NikoshBAN" panose="02000000000000000000" pitchFamily="2" charset="0"/>
            </a:rPr>
            <a:t>গবেষণা সিস্টেমের কর্মকান্ডকে গতিশীল ও জবাবদিহিতা নিশ্চিত করণ</a:t>
          </a:r>
          <a:endParaRPr lang="en-US" sz="1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5029B4-F038-434B-8AF0-CD8AB1DC7B18}" type="parTrans" cxnId="{0B3B433E-0B32-4B64-8D55-E1157CFB6586}">
      <dgm:prSet/>
      <dgm:spPr/>
      <dgm:t>
        <a:bodyPr/>
        <a:lstStyle/>
        <a:p>
          <a:endParaRPr lang="en-US"/>
        </a:p>
      </dgm:t>
    </dgm:pt>
    <dgm:pt modelId="{02C15FCD-CFA6-4A1D-9EC3-06BC90172F77}" type="sibTrans" cxnId="{0B3B433E-0B32-4B64-8D55-E1157CFB658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A9C6D0-6141-492B-84F5-A52EDE3C3CC0}" type="pres">
      <dgm:prSet presAssocID="{47D02C88-87FF-409B-A77A-61CA7A94BE7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20AAE41-AF5F-4020-A07A-F028F3DB03B9}" type="pres">
      <dgm:prSet presAssocID="{F472633E-5DF7-49D7-8E90-B60101AB0261}" presName="centerShape" presStyleLbl="node0" presStyleIdx="0" presStyleCnt="1"/>
      <dgm:spPr/>
    </dgm:pt>
    <dgm:pt modelId="{3D791054-FBE1-46C5-98C0-55455CAFFF17}" type="pres">
      <dgm:prSet presAssocID="{45999318-EE29-4DB9-989E-32D17DF4B4A9}" presName="node" presStyleLbl="node1" presStyleIdx="0" presStyleCnt="4" custRadScaleRad="103328">
        <dgm:presLayoutVars>
          <dgm:bulletEnabled val="1"/>
        </dgm:presLayoutVars>
      </dgm:prSet>
      <dgm:spPr/>
    </dgm:pt>
    <dgm:pt modelId="{1C3BBC76-22F5-44C0-961A-E94854E142CE}" type="pres">
      <dgm:prSet presAssocID="{45999318-EE29-4DB9-989E-32D17DF4B4A9}" presName="dummy" presStyleCnt="0"/>
      <dgm:spPr/>
    </dgm:pt>
    <dgm:pt modelId="{4FDFE77B-265A-4393-9EDC-EE914DBA1476}" type="pres">
      <dgm:prSet presAssocID="{DE3A24EC-0AAD-4434-9F53-4A9395F60056}" presName="sibTrans" presStyleLbl="sibTrans2D1" presStyleIdx="0" presStyleCnt="4"/>
      <dgm:spPr/>
    </dgm:pt>
    <dgm:pt modelId="{F04F2DAB-954D-401D-9E84-6840EF94B32B}" type="pres">
      <dgm:prSet presAssocID="{3714279D-C515-4EFA-86EA-C33770E29885}" presName="node" presStyleLbl="node1" presStyleIdx="1" presStyleCnt="4" custRadScaleRad="100055" custRadScaleInc="6354">
        <dgm:presLayoutVars>
          <dgm:bulletEnabled val="1"/>
        </dgm:presLayoutVars>
      </dgm:prSet>
      <dgm:spPr/>
    </dgm:pt>
    <dgm:pt modelId="{AECFF89D-1CB3-4562-907F-D5D0256EF931}" type="pres">
      <dgm:prSet presAssocID="{3714279D-C515-4EFA-86EA-C33770E29885}" presName="dummy" presStyleCnt="0"/>
      <dgm:spPr/>
    </dgm:pt>
    <dgm:pt modelId="{6F1FB4EB-6F04-49FD-8BD6-00733EC8CC69}" type="pres">
      <dgm:prSet presAssocID="{2178A503-0EBA-48DB-A9C7-5744FBBCD79E}" presName="sibTrans" presStyleLbl="sibTrans2D1" presStyleIdx="1" presStyleCnt="4"/>
      <dgm:spPr/>
    </dgm:pt>
    <dgm:pt modelId="{89058011-292E-48AA-817F-573695F70572}" type="pres">
      <dgm:prSet presAssocID="{C2C1B9AD-1CCE-432B-9121-F7A2392C8CBE}" presName="node" presStyleLbl="node1" presStyleIdx="2" presStyleCnt="4">
        <dgm:presLayoutVars>
          <dgm:bulletEnabled val="1"/>
        </dgm:presLayoutVars>
      </dgm:prSet>
      <dgm:spPr/>
    </dgm:pt>
    <dgm:pt modelId="{ADC8D563-8677-4CD8-81BD-2D7194DF7D6E}" type="pres">
      <dgm:prSet presAssocID="{C2C1B9AD-1CCE-432B-9121-F7A2392C8CBE}" presName="dummy" presStyleCnt="0"/>
      <dgm:spPr/>
    </dgm:pt>
    <dgm:pt modelId="{5626ED9C-DB3D-4E01-9832-887845820725}" type="pres">
      <dgm:prSet presAssocID="{EFDCBF5D-471A-4D3C-9C4C-EED98FFD1E0A}" presName="sibTrans" presStyleLbl="sibTrans2D1" presStyleIdx="2" presStyleCnt="4"/>
      <dgm:spPr/>
    </dgm:pt>
    <dgm:pt modelId="{A57D5030-1851-41D4-85C7-369FAA426847}" type="pres">
      <dgm:prSet presAssocID="{10B4D145-8BC1-4532-812D-AEBAC4C26F57}" presName="node" presStyleLbl="node1" presStyleIdx="3" presStyleCnt="4">
        <dgm:presLayoutVars>
          <dgm:bulletEnabled val="1"/>
        </dgm:presLayoutVars>
      </dgm:prSet>
      <dgm:spPr/>
    </dgm:pt>
    <dgm:pt modelId="{DA7C9660-87B0-4857-8C02-CFD996372999}" type="pres">
      <dgm:prSet presAssocID="{10B4D145-8BC1-4532-812D-AEBAC4C26F57}" presName="dummy" presStyleCnt="0"/>
      <dgm:spPr/>
    </dgm:pt>
    <dgm:pt modelId="{DA1E1219-AABD-445C-9523-4D8ECC60BCFD}" type="pres">
      <dgm:prSet presAssocID="{02C15FCD-CFA6-4A1D-9EC3-06BC90172F77}" presName="sibTrans" presStyleLbl="sibTrans2D1" presStyleIdx="3" presStyleCnt="4"/>
      <dgm:spPr/>
    </dgm:pt>
  </dgm:ptLst>
  <dgm:cxnLst>
    <dgm:cxn modelId="{6D95CA31-5CA8-4722-A85E-95A9870205F2}" srcId="{F472633E-5DF7-49D7-8E90-B60101AB0261}" destId="{45999318-EE29-4DB9-989E-32D17DF4B4A9}" srcOrd="0" destOrd="0" parTransId="{302565D4-AAD9-44F8-B44A-DED1ABE0F9AC}" sibTransId="{DE3A24EC-0AAD-4434-9F53-4A9395F60056}"/>
    <dgm:cxn modelId="{9E71FC31-E969-4B56-92CF-08270F50A5FB}" type="presOf" srcId="{2178A503-0EBA-48DB-A9C7-5744FBBCD79E}" destId="{6F1FB4EB-6F04-49FD-8BD6-00733EC8CC69}" srcOrd="0" destOrd="0" presId="urn:microsoft.com/office/officeart/2005/8/layout/radial6"/>
    <dgm:cxn modelId="{A4F4BF32-EAF7-4DFF-8607-176029BCC1F4}" type="presOf" srcId="{47D02C88-87FF-409B-A77A-61CA7A94BE77}" destId="{53A9C6D0-6141-492B-84F5-A52EDE3C3CC0}" srcOrd="0" destOrd="0" presId="urn:microsoft.com/office/officeart/2005/8/layout/radial6"/>
    <dgm:cxn modelId="{0B3B433E-0B32-4B64-8D55-E1157CFB6586}" srcId="{F472633E-5DF7-49D7-8E90-B60101AB0261}" destId="{10B4D145-8BC1-4532-812D-AEBAC4C26F57}" srcOrd="3" destOrd="0" parTransId="{DB5029B4-F038-434B-8AF0-CD8AB1DC7B18}" sibTransId="{02C15FCD-CFA6-4A1D-9EC3-06BC90172F77}"/>
    <dgm:cxn modelId="{BC2B085F-2BF3-4358-B799-26422EAEA07F}" type="presOf" srcId="{EFDCBF5D-471A-4D3C-9C4C-EED98FFD1E0A}" destId="{5626ED9C-DB3D-4E01-9832-887845820725}" srcOrd="0" destOrd="0" presId="urn:microsoft.com/office/officeart/2005/8/layout/radial6"/>
    <dgm:cxn modelId="{CBC38948-2052-42A9-9A69-5DF9FE2E1831}" type="presOf" srcId="{45999318-EE29-4DB9-989E-32D17DF4B4A9}" destId="{3D791054-FBE1-46C5-98C0-55455CAFFF17}" srcOrd="0" destOrd="0" presId="urn:microsoft.com/office/officeart/2005/8/layout/radial6"/>
    <dgm:cxn modelId="{383CE84B-38D5-475C-A548-9C24370F8D08}" type="presOf" srcId="{C2C1B9AD-1CCE-432B-9121-F7A2392C8CBE}" destId="{89058011-292E-48AA-817F-573695F70572}" srcOrd="0" destOrd="0" presId="urn:microsoft.com/office/officeart/2005/8/layout/radial6"/>
    <dgm:cxn modelId="{3B685A50-E9B2-44A3-882B-109E09B49762}" srcId="{47D02C88-87FF-409B-A77A-61CA7A94BE77}" destId="{F472633E-5DF7-49D7-8E90-B60101AB0261}" srcOrd="0" destOrd="0" parTransId="{EBC5FBB9-CBF5-4CDE-8E43-E2DFCE5389B7}" sibTransId="{4950841A-839A-43A1-B74A-D7B21708E099}"/>
    <dgm:cxn modelId="{39E2AD53-A515-4642-9C27-32E27D929238}" type="presOf" srcId="{DE3A24EC-0AAD-4434-9F53-4A9395F60056}" destId="{4FDFE77B-265A-4393-9EDC-EE914DBA1476}" srcOrd="0" destOrd="0" presId="urn:microsoft.com/office/officeart/2005/8/layout/radial6"/>
    <dgm:cxn modelId="{063D28CE-CBF7-46E6-AE2B-9F23D627C795}" type="presOf" srcId="{3714279D-C515-4EFA-86EA-C33770E29885}" destId="{F04F2DAB-954D-401D-9E84-6840EF94B32B}" srcOrd="0" destOrd="0" presId="urn:microsoft.com/office/officeart/2005/8/layout/radial6"/>
    <dgm:cxn modelId="{D46DFDD0-69B6-448C-AE6F-8C737F9806B5}" srcId="{F472633E-5DF7-49D7-8E90-B60101AB0261}" destId="{3714279D-C515-4EFA-86EA-C33770E29885}" srcOrd="1" destOrd="0" parTransId="{C238E55F-A0E4-4044-97A3-E47FCE656A8F}" sibTransId="{2178A503-0EBA-48DB-A9C7-5744FBBCD79E}"/>
    <dgm:cxn modelId="{BA8E0BD7-E9BE-4DE2-98D5-6874726F481D}" srcId="{F472633E-5DF7-49D7-8E90-B60101AB0261}" destId="{C2C1B9AD-1CCE-432B-9121-F7A2392C8CBE}" srcOrd="2" destOrd="0" parTransId="{03066C8E-5F4D-4930-A2C5-18541EC29937}" sibTransId="{EFDCBF5D-471A-4D3C-9C4C-EED98FFD1E0A}"/>
    <dgm:cxn modelId="{793A9ADC-59D2-42FD-97BD-E36EC7E9036F}" type="presOf" srcId="{02C15FCD-CFA6-4A1D-9EC3-06BC90172F77}" destId="{DA1E1219-AABD-445C-9523-4D8ECC60BCFD}" srcOrd="0" destOrd="0" presId="urn:microsoft.com/office/officeart/2005/8/layout/radial6"/>
    <dgm:cxn modelId="{4D84B9DD-F17E-4505-850F-0050C50C4193}" type="presOf" srcId="{F472633E-5DF7-49D7-8E90-B60101AB0261}" destId="{620AAE41-AF5F-4020-A07A-F028F3DB03B9}" srcOrd="0" destOrd="0" presId="urn:microsoft.com/office/officeart/2005/8/layout/radial6"/>
    <dgm:cxn modelId="{E15099F2-B87B-4B06-B39F-1A5F54ABC5B9}" type="presOf" srcId="{10B4D145-8BC1-4532-812D-AEBAC4C26F57}" destId="{A57D5030-1851-41D4-85C7-369FAA426847}" srcOrd="0" destOrd="0" presId="urn:microsoft.com/office/officeart/2005/8/layout/radial6"/>
    <dgm:cxn modelId="{9F752177-7754-49FC-A6E3-FDA31722CC94}" type="presParOf" srcId="{53A9C6D0-6141-492B-84F5-A52EDE3C3CC0}" destId="{620AAE41-AF5F-4020-A07A-F028F3DB03B9}" srcOrd="0" destOrd="0" presId="urn:microsoft.com/office/officeart/2005/8/layout/radial6"/>
    <dgm:cxn modelId="{369FC190-91CB-4C87-8772-E0DC22C96370}" type="presParOf" srcId="{53A9C6D0-6141-492B-84F5-A52EDE3C3CC0}" destId="{3D791054-FBE1-46C5-98C0-55455CAFFF17}" srcOrd="1" destOrd="0" presId="urn:microsoft.com/office/officeart/2005/8/layout/radial6"/>
    <dgm:cxn modelId="{D5A2E032-B87F-41B2-97D3-552800738B10}" type="presParOf" srcId="{53A9C6D0-6141-492B-84F5-A52EDE3C3CC0}" destId="{1C3BBC76-22F5-44C0-961A-E94854E142CE}" srcOrd="2" destOrd="0" presId="urn:microsoft.com/office/officeart/2005/8/layout/radial6"/>
    <dgm:cxn modelId="{C350CA85-C57E-4869-BB99-74E642455875}" type="presParOf" srcId="{53A9C6D0-6141-492B-84F5-A52EDE3C3CC0}" destId="{4FDFE77B-265A-4393-9EDC-EE914DBA1476}" srcOrd="3" destOrd="0" presId="urn:microsoft.com/office/officeart/2005/8/layout/radial6"/>
    <dgm:cxn modelId="{E8B099F1-59D4-47B1-A449-3DD32EEF7FE4}" type="presParOf" srcId="{53A9C6D0-6141-492B-84F5-A52EDE3C3CC0}" destId="{F04F2DAB-954D-401D-9E84-6840EF94B32B}" srcOrd="4" destOrd="0" presId="urn:microsoft.com/office/officeart/2005/8/layout/radial6"/>
    <dgm:cxn modelId="{4398921E-2EBC-499D-ACA7-F21469947F5B}" type="presParOf" srcId="{53A9C6D0-6141-492B-84F5-A52EDE3C3CC0}" destId="{AECFF89D-1CB3-4562-907F-D5D0256EF931}" srcOrd="5" destOrd="0" presId="urn:microsoft.com/office/officeart/2005/8/layout/radial6"/>
    <dgm:cxn modelId="{2DBEC0D8-740F-43E5-A320-5B6D344B46BA}" type="presParOf" srcId="{53A9C6D0-6141-492B-84F5-A52EDE3C3CC0}" destId="{6F1FB4EB-6F04-49FD-8BD6-00733EC8CC69}" srcOrd="6" destOrd="0" presId="urn:microsoft.com/office/officeart/2005/8/layout/radial6"/>
    <dgm:cxn modelId="{2CEAD9D3-CC2D-4756-85CA-C068705C8E40}" type="presParOf" srcId="{53A9C6D0-6141-492B-84F5-A52EDE3C3CC0}" destId="{89058011-292E-48AA-817F-573695F70572}" srcOrd="7" destOrd="0" presId="urn:microsoft.com/office/officeart/2005/8/layout/radial6"/>
    <dgm:cxn modelId="{9ADF9332-42CA-4D19-BD03-578A08E6E42E}" type="presParOf" srcId="{53A9C6D0-6141-492B-84F5-A52EDE3C3CC0}" destId="{ADC8D563-8677-4CD8-81BD-2D7194DF7D6E}" srcOrd="8" destOrd="0" presId="urn:microsoft.com/office/officeart/2005/8/layout/radial6"/>
    <dgm:cxn modelId="{17822A0C-8BD8-4C6E-90DF-D5F264207FDA}" type="presParOf" srcId="{53A9C6D0-6141-492B-84F5-A52EDE3C3CC0}" destId="{5626ED9C-DB3D-4E01-9832-887845820725}" srcOrd="9" destOrd="0" presId="urn:microsoft.com/office/officeart/2005/8/layout/radial6"/>
    <dgm:cxn modelId="{DEA6D6DD-5B85-49B7-B003-73AAB93650FD}" type="presParOf" srcId="{53A9C6D0-6141-492B-84F5-A52EDE3C3CC0}" destId="{A57D5030-1851-41D4-85C7-369FAA426847}" srcOrd="10" destOrd="0" presId="urn:microsoft.com/office/officeart/2005/8/layout/radial6"/>
    <dgm:cxn modelId="{1DD006CC-FA03-426F-8634-561F4528E36D}" type="presParOf" srcId="{53A9C6D0-6141-492B-84F5-A52EDE3C3CC0}" destId="{DA7C9660-87B0-4857-8C02-CFD996372999}" srcOrd="11" destOrd="0" presId="urn:microsoft.com/office/officeart/2005/8/layout/radial6"/>
    <dgm:cxn modelId="{9E0C1B53-8476-4E7D-A92E-1790886FA5C2}" type="presParOf" srcId="{53A9C6D0-6141-492B-84F5-A52EDE3C3CC0}" destId="{DA1E1219-AABD-445C-9523-4D8ECC60BCF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6A4A2D-4CA4-4B08-8508-D15A983ED0F6}" type="doc">
      <dgm:prSet loTypeId="urn:microsoft.com/office/officeart/2011/layout/HexagonRadial" loCatId="officeonlin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F0E24-EBB5-468B-A1D9-87256A81C6C5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বাংলাদেশ কৃষি গবেষণা ইনস্টিটিউট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A62E6BC-3D2E-4542-BD72-00CDE37692D3}" type="parTrans" cxnId="{C110B79F-B7C6-4761-AE38-233110C0733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67DA44-4B01-46D2-9CC7-41E294195123}" type="sibTrans" cxnId="{C110B79F-B7C6-4761-AE38-233110C0733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237923-F078-4239-97BF-F324B8733248}">
      <dgm:prSet phldrT="[Text]" custT="1"/>
      <dgm:spPr/>
      <dgm:t>
        <a:bodyPr/>
        <a:lstStyle/>
        <a:p>
          <a:r>
            <a:rPr lang="bn-IN" sz="2800" dirty="0">
              <a:latin typeface="NikoshBAN" panose="02000000000000000000" pitchFamily="2" charset="0"/>
              <a:cs typeface="NikoshBAN" panose="02000000000000000000" pitchFamily="2" charset="0"/>
            </a:rPr>
            <a:t>স্থাপিত  ১৯৭৬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A9F7FD-6FB9-4C66-B3A1-42E1AE5B8E46}" type="parTrans" cxnId="{8D82707F-0BD8-45CB-BDAE-501212DFA2D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D4D3CA-249C-43F8-ACEB-A86385C54EA1}" type="sibTrans" cxnId="{8D82707F-0BD8-45CB-BDAE-501212DFA2D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529BD2-9AAA-4D8E-8E0C-3FF06F5DF423}">
      <dgm:prSet phldrT="[Text]" custT="1"/>
      <dgm:spPr/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অবস্থিত ঢাকার গাজিপুরে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A3F134-BB23-42DC-B604-4053DAE6B8B1}" type="parTrans" cxnId="{04B7FB88-6970-411C-AFC3-399E0CA0A48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2E3ABF-BC35-48B3-AAA2-38AEEFE57AFE}" type="sibTrans" cxnId="{04B7FB88-6970-411C-AFC3-399E0CA0A48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B2AACD-98F0-496D-ADD1-4CC5927022B0}">
      <dgm:prSet phldrT="[Text]" custT="1"/>
      <dgm:spPr/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৭টি গবেষণা কেন্দ্র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0A1FBB2-80BA-4D0C-B0D1-8FBD39D73DAB}" type="parTrans" cxnId="{AF3BAECB-7CCB-4D2E-84B1-B5AD1060567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68C4670-9472-4D1B-B735-9C6E00EBE01B}" type="sibTrans" cxnId="{AF3BAECB-7CCB-4D2E-84B1-B5AD1060567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ABAF01B-4A6F-4190-B418-1D3523EF15BF}">
      <dgm:prSet phldrT="[Text]" custT="1"/>
      <dgm:spPr/>
      <dgm:t>
        <a:bodyPr/>
        <a:lstStyle/>
        <a:p>
          <a:r>
            <a:rPr lang="bn-IN" sz="2800" dirty="0">
              <a:latin typeface="NikoshBAN" panose="02000000000000000000" pitchFamily="2" charset="0"/>
              <a:cs typeface="NikoshBAN" panose="02000000000000000000" pitchFamily="2" charset="0"/>
            </a:rPr>
            <a:t>৬টি আঞ্চলিক কেন্দ্র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66E54A1-BCCF-4164-B48A-8E28B88B278D}" type="parTrans" cxnId="{535C3811-E477-4706-8070-CFFFAF9CF72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19C65A-E612-4356-AF77-10BE428F63F7}" type="sibTrans" cxnId="{535C3811-E477-4706-8070-CFFFAF9CF72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8A16DF-096B-4055-84DA-4AFBBE12207A}">
      <dgm:prSet phldrT="[Text]" custT="1"/>
      <dgm:spPr/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৩০টি উওকেন্দ্র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7AB7DF-F4C4-4263-9B8A-FE8509EDB6A9}" type="parTrans" cxnId="{6258250A-E77F-44CC-A970-CDFDE7D05D0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8D084D-014C-44B9-BF77-0B56A6E1ABE1}" type="sibTrans" cxnId="{6258250A-E77F-44CC-A970-CDFDE7D05D0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665E6F-9D6F-4789-AF4D-805FA3BED818}">
      <dgm:prSet phldrT="[Text]" custT="1"/>
      <dgm:spPr/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১৬টি বিভাগ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85CF43-95F9-4DA9-8B3B-EC47DE581C02}" type="parTrans" cxnId="{E23B3F36-90D4-48F5-A7EA-81428FAE119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0B6A36-F908-4896-9DEC-0B5FD3F24DBF}" type="sibTrans" cxnId="{E23B3F36-90D4-48F5-A7EA-81428FAE119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5657AB-0A23-4FD4-A6C0-5FBBE4E8EF75}" type="pres">
      <dgm:prSet presAssocID="{796A4A2D-4CA4-4B08-8508-D15A983ED0F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092757B-F01A-473D-B833-A2B28AAB36B6}" type="pres">
      <dgm:prSet presAssocID="{FE6F0E24-EBB5-468B-A1D9-87256A81C6C5}" presName="Parent" presStyleLbl="node0" presStyleIdx="0" presStyleCnt="1">
        <dgm:presLayoutVars>
          <dgm:chMax val="6"/>
          <dgm:chPref val="6"/>
        </dgm:presLayoutVars>
      </dgm:prSet>
      <dgm:spPr/>
    </dgm:pt>
    <dgm:pt modelId="{7DCDEC95-B4BC-4E45-9C5E-E83E851F4284}" type="pres">
      <dgm:prSet presAssocID="{F7237923-F078-4239-97BF-F324B8733248}" presName="Accent1" presStyleCnt="0"/>
      <dgm:spPr/>
    </dgm:pt>
    <dgm:pt modelId="{07F70BED-185D-4A8B-A9DD-E1D953015AC3}" type="pres">
      <dgm:prSet presAssocID="{F7237923-F078-4239-97BF-F324B8733248}" presName="Accent" presStyleLbl="bgShp" presStyleIdx="0" presStyleCnt="6"/>
      <dgm:spPr/>
    </dgm:pt>
    <dgm:pt modelId="{13656414-51AB-417F-880A-E9FE7453FA8E}" type="pres">
      <dgm:prSet presAssocID="{F7237923-F078-4239-97BF-F324B8733248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32B284B4-8356-400A-A140-61BFF66F134A}" type="pres">
      <dgm:prSet presAssocID="{7B529BD2-9AAA-4D8E-8E0C-3FF06F5DF423}" presName="Accent2" presStyleCnt="0"/>
      <dgm:spPr/>
    </dgm:pt>
    <dgm:pt modelId="{E289BBCB-34DE-4F6C-928E-9F97E3580855}" type="pres">
      <dgm:prSet presAssocID="{7B529BD2-9AAA-4D8E-8E0C-3FF06F5DF423}" presName="Accent" presStyleLbl="bgShp" presStyleIdx="1" presStyleCnt="6"/>
      <dgm:spPr/>
    </dgm:pt>
    <dgm:pt modelId="{8E27937C-DF32-43AE-B1E4-BAEA8D0158E3}" type="pres">
      <dgm:prSet presAssocID="{7B529BD2-9AAA-4D8E-8E0C-3FF06F5DF423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478BCB2-BDF9-406D-AFC9-0C2BD067679A}" type="pres">
      <dgm:prSet presAssocID="{F3B2AACD-98F0-496D-ADD1-4CC5927022B0}" presName="Accent3" presStyleCnt="0"/>
      <dgm:spPr/>
    </dgm:pt>
    <dgm:pt modelId="{AC6E9A30-6741-4A79-BB87-E1413B100117}" type="pres">
      <dgm:prSet presAssocID="{F3B2AACD-98F0-496D-ADD1-4CC5927022B0}" presName="Accent" presStyleLbl="bgShp" presStyleIdx="2" presStyleCnt="6"/>
      <dgm:spPr/>
    </dgm:pt>
    <dgm:pt modelId="{11073CC0-3B39-46A7-B9B9-CF21D106EF15}" type="pres">
      <dgm:prSet presAssocID="{F3B2AACD-98F0-496D-ADD1-4CC5927022B0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470C4FC4-2451-4974-878A-8D4650805594}" type="pres">
      <dgm:prSet presAssocID="{7ABAF01B-4A6F-4190-B418-1D3523EF15BF}" presName="Accent4" presStyleCnt="0"/>
      <dgm:spPr/>
    </dgm:pt>
    <dgm:pt modelId="{96685ACF-9044-470C-8B36-4B6F8FF71487}" type="pres">
      <dgm:prSet presAssocID="{7ABAF01B-4A6F-4190-B418-1D3523EF15BF}" presName="Accent" presStyleLbl="bgShp" presStyleIdx="3" presStyleCnt="6"/>
      <dgm:spPr/>
    </dgm:pt>
    <dgm:pt modelId="{24A58730-BF7A-4506-ADC0-A06EF04CC031}" type="pres">
      <dgm:prSet presAssocID="{7ABAF01B-4A6F-4190-B418-1D3523EF15BF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F138E0BB-BA46-4538-A010-F9C1E37B7C22}" type="pres">
      <dgm:prSet presAssocID="{2F8A16DF-096B-4055-84DA-4AFBBE12207A}" presName="Accent5" presStyleCnt="0"/>
      <dgm:spPr/>
    </dgm:pt>
    <dgm:pt modelId="{47441452-C61F-4A3D-BFEB-7B4F82818555}" type="pres">
      <dgm:prSet presAssocID="{2F8A16DF-096B-4055-84DA-4AFBBE12207A}" presName="Accent" presStyleLbl="bgShp" presStyleIdx="4" presStyleCnt="6"/>
      <dgm:spPr/>
    </dgm:pt>
    <dgm:pt modelId="{676E0941-5C22-4917-90ED-A8264C3C0C4C}" type="pres">
      <dgm:prSet presAssocID="{2F8A16DF-096B-4055-84DA-4AFBBE12207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D3F1322-EAA7-49FE-856B-167AD0B74C2D}" type="pres">
      <dgm:prSet presAssocID="{AC665E6F-9D6F-4789-AF4D-805FA3BED818}" presName="Accent6" presStyleCnt="0"/>
      <dgm:spPr/>
    </dgm:pt>
    <dgm:pt modelId="{B30BCFEE-0566-4014-85DB-E5F89CE85B4B}" type="pres">
      <dgm:prSet presAssocID="{AC665E6F-9D6F-4789-AF4D-805FA3BED818}" presName="Accent" presStyleLbl="bgShp" presStyleIdx="5" presStyleCnt="6"/>
      <dgm:spPr/>
    </dgm:pt>
    <dgm:pt modelId="{30EDA8A0-B778-42BF-A483-4C7B1F4BCA05}" type="pres">
      <dgm:prSet presAssocID="{AC665E6F-9D6F-4789-AF4D-805FA3BED818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1ABFF104-1E40-4EF0-9018-13CC65F81900}" type="presOf" srcId="{796A4A2D-4CA4-4B08-8508-D15A983ED0F6}" destId="{025657AB-0A23-4FD4-A6C0-5FBBE4E8EF75}" srcOrd="0" destOrd="0" presId="urn:microsoft.com/office/officeart/2011/layout/HexagonRadial"/>
    <dgm:cxn modelId="{6258250A-E77F-44CC-A970-CDFDE7D05D0A}" srcId="{FE6F0E24-EBB5-468B-A1D9-87256A81C6C5}" destId="{2F8A16DF-096B-4055-84DA-4AFBBE12207A}" srcOrd="4" destOrd="0" parTransId="{A47AB7DF-F4C4-4263-9B8A-FE8509EDB6A9}" sibTransId="{048D084D-014C-44B9-BF77-0B56A6E1ABE1}"/>
    <dgm:cxn modelId="{535C3811-E477-4706-8070-CFFFAF9CF72F}" srcId="{FE6F0E24-EBB5-468B-A1D9-87256A81C6C5}" destId="{7ABAF01B-4A6F-4190-B418-1D3523EF15BF}" srcOrd="3" destOrd="0" parTransId="{A66E54A1-BCCF-4164-B48A-8E28B88B278D}" sibTransId="{C319C65A-E612-4356-AF77-10BE428F63F7}"/>
    <dgm:cxn modelId="{5B966334-E566-4020-9C75-D4D9C40DC3E0}" type="presOf" srcId="{F7237923-F078-4239-97BF-F324B8733248}" destId="{13656414-51AB-417F-880A-E9FE7453FA8E}" srcOrd="0" destOrd="0" presId="urn:microsoft.com/office/officeart/2011/layout/HexagonRadial"/>
    <dgm:cxn modelId="{E23B3F36-90D4-48F5-A7EA-81428FAE119B}" srcId="{FE6F0E24-EBB5-468B-A1D9-87256A81C6C5}" destId="{AC665E6F-9D6F-4789-AF4D-805FA3BED818}" srcOrd="5" destOrd="0" parTransId="{C085CF43-95F9-4DA9-8B3B-EC47DE581C02}" sibTransId="{9B0B6A36-F908-4896-9DEC-0B5FD3F24DBF}"/>
    <dgm:cxn modelId="{5C5FA742-ED56-4A52-BB25-0BB2004357BF}" type="presOf" srcId="{AC665E6F-9D6F-4789-AF4D-805FA3BED818}" destId="{30EDA8A0-B778-42BF-A483-4C7B1F4BCA05}" srcOrd="0" destOrd="0" presId="urn:microsoft.com/office/officeart/2011/layout/HexagonRadial"/>
    <dgm:cxn modelId="{49B80767-5E22-4219-A081-09E46946F865}" type="presOf" srcId="{F3B2AACD-98F0-496D-ADD1-4CC5927022B0}" destId="{11073CC0-3B39-46A7-B9B9-CF21D106EF15}" srcOrd="0" destOrd="0" presId="urn:microsoft.com/office/officeart/2011/layout/HexagonRadial"/>
    <dgm:cxn modelId="{8D82707F-0BD8-45CB-BDAE-501212DFA2DE}" srcId="{FE6F0E24-EBB5-468B-A1D9-87256A81C6C5}" destId="{F7237923-F078-4239-97BF-F324B8733248}" srcOrd="0" destOrd="0" parTransId="{9FA9F7FD-6FB9-4C66-B3A1-42E1AE5B8E46}" sibTransId="{A0D4D3CA-249C-43F8-ACEB-A86385C54EA1}"/>
    <dgm:cxn modelId="{6E4C897F-1FA8-444D-828B-94A0A50BDBE4}" type="presOf" srcId="{7B529BD2-9AAA-4D8E-8E0C-3FF06F5DF423}" destId="{8E27937C-DF32-43AE-B1E4-BAEA8D0158E3}" srcOrd="0" destOrd="0" presId="urn:microsoft.com/office/officeart/2011/layout/HexagonRadial"/>
    <dgm:cxn modelId="{EB81EE80-4C6E-4139-8C36-9B85667CF702}" type="presOf" srcId="{7ABAF01B-4A6F-4190-B418-1D3523EF15BF}" destId="{24A58730-BF7A-4506-ADC0-A06EF04CC031}" srcOrd="0" destOrd="0" presId="urn:microsoft.com/office/officeart/2011/layout/HexagonRadial"/>
    <dgm:cxn modelId="{04B7FB88-6970-411C-AFC3-399E0CA0A488}" srcId="{FE6F0E24-EBB5-468B-A1D9-87256A81C6C5}" destId="{7B529BD2-9AAA-4D8E-8E0C-3FF06F5DF423}" srcOrd="1" destOrd="0" parTransId="{B5A3F134-BB23-42DC-B604-4053DAE6B8B1}" sibTransId="{F02E3ABF-BC35-48B3-AAA2-38AEEFE57AFE}"/>
    <dgm:cxn modelId="{2B4EAC8F-9256-4B79-809F-092D8E716E18}" type="presOf" srcId="{FE6F0E24-EBB5-468B-A1D9-87256A81C6C5}" destId="{1092757B-F01A-473D-B833-A2B28AAB36B6}" srcOrd="0" destOrd="0" presId="urn:microsoft.com/office/officeart/2011/layout/HexagonRadial"/>
    <dgm:cxn modelId="{C110B79F-B7C6-4761-AE38-233110C0733B}" srcId="{796A4A2D-4CA4-4B08-8508-D15A983ED0F6}" destId="{FE6F0E24-EBB5-468B-A1D9-87256A81C6C5}" srcOrd="0" destOrd="0" parTransId="{7A62E6BC-3D2E-4542-BD72-00CDE37692D3}" sibTransId="{EC67DA44-4B01-46D2-9CC7-41E294195123}"/>
    <dgm:cxn modelId="{A2C51FC1-DAC9-4FCB-A086-D900F0114F1E}" type="presOf" srcId="{2F8A16DF-096B-4055-84DA-4AFBBE12207A}" destId="{676E0941-5C22-4917-90ED-A8264C3C0C4C}" srcOrd="0" destOrd="0" presId="urn:microsoft.com/office/officeart/2011/layout/HexagonRadial"/>
    <dgm:cxn modelId="{AF3BAECB-7CCB-4D2E-84B1-B5AD10605674}" srcId="{FE6F0E24-EBB5-468B-A1D9-87256A81C6C5}" destId="{F3B2AACD-98F0-496D-ADD1-4CC5927022B0}" srcOrd="2" destOrd="0" parTransId="{10A1FBB2-80BA-4D0C-B0D1-8FBD39D73DAB}" sibTransId="{968C4670-9472-4D1B-B735-9C6E00EBE01B}"/>
    <dgm:cxn modelId="{E04ABB7B-4733-470D-BC22-6094DC3A64B3}" type="presParOf" srcId="{025657AB-0A23-4FD4-A6C0-5FBBE4E8EF75}" destId="{1092757B-F01A-473D-B833-A2B28AAB36B6}" srcOrd="0" destOrd="0" presId="urn:microsoft.com/office/officeart/2011/layout/HexagonRadial"/>
    <dgm:cxn modelId="{99453AAE-F8CC-4C6D-9A9F-9B9218D47709}" type="presParOf" srcId="{025657AB-0A23-4FD4-A6C0-5FBBE4E8EF75}" destId="{7DCDEC95-B4BC-4E45-9C5E-E83E851F4284}" srcOrd="1" destOrd="0" presId="urn:microsoft.com/office/officeart/2011/layout/HexagonRadial"/>
    <dgm:cxn modelId="{A574DFCA-221F-4619-ACA8-1A26A3CC3F56}" type="presParOf" srcId="{7DCDEC95-B4BC-4E45-9C5E-E83E851F4284}" destId="{07F70BED-185D-4A8B-A9DD-E1D953015AC3}" srcOrd="0" destOrd="0" presId="urn:microsoft.com/office/officeart/2011/layout/HexagonRadial"/>
    <dgm:cxn modelId="{7E3900A4-610A-42C9-BBCA-3EA238302AF6}" type="presParOf" srcId="{025657AB-0A23-4FD4-A6C0-5FBBE4E8EF75}" destId="{13656414-51AB-417F-880A-E9FE7453FA8E}" srcOrd="2" destOrd="0" presId="urn:microsoft.com/office/officeart/2011/layout/HexagonRadial"/>
    <dgm:cxn modelId="{5235C6CA-89C5-4EDD-8BA8-D5E8BB257F18}" type="presParOf" srcId="{025657AB-0A23-4FD4-A6C0-5FBBE4E8EF75}" destId="{32B284B4-8356-400A-A140-61BFF66F134A}" srcOrd="3" destOrd="0" presId="urn:microsoft.com/office/officeart/2011/layout/HexagonRadial"/>
    <dgm:cxn modelId="{4A7DE599-68DA-47E1-9A0D-F83C68894C00}" type="presParOf" srcId="{32B284B4-8356-400A-A140-61BFF66F134A}" destId="{E289BBCB-34DE-4F6C-928E-9F97E3580855}" srcOrd="0" destOrd="0" presId="urn:microsoft.com/office/officeart/2011/layout/HexagonRadial"/>
    <dgm:cxn modelId="{FED268E3-E771-42E3-9ACA-4EE5A4309597}" type="presParOf" srcId="{025657AB-0A23-4FD4-A6C0-5FBBE4E8EF75}" destId="{8E27937C-DF32-43AE-B1E4-BAEA8D0158E3}" srcOrd="4" destOrd="0" presId="urn:microsoft.com/office/officeart/2011/layout/HexagonRadial"/>
    <dgm:cxn modelId="{5E583038-9B76-483E-B05D-78F397E5442A}" type="presParOf" srcId="{025657AB-0A23-4FD4-A6C0-5FBBE4E8EF75}" destId="{5478BCB2-BDF9-406D-AFC9-0C2BD067679A}" srcOrd="5" destOrd="0" presId="urn:microsoft.com/office/officeart/2011/layout/HexagonRadial"/>
    <dgm:cxn modelId="{27876291-9EBE-48F6-8EEE-4E521A94E03F}" type="presParOf" srcId="{5478BCB2-BDF9-406D-AFC9-0C2BD067679A}" destId="{AC6E9A30-6741-4A79-BB87-E1413B100117}" srcOrd="0" destOrd="0" presId="urn:microsoft.com/office/officeart/2011/layout/HexagonRadial"/>
    <dgm:cxn modelId="{B776DC92-5ECA-4A89-A81D-B2DB0761FF66}" type="presParOf" srcId="{025657AB-0A23-4FD4-A6C0-5FBBE4E8EF75}" destId="{11073CC0-3B39-46A7-B9B9-CF21D106EF15}" srcOrd="6" destOrd="0" presId="urn:microsoft.com/office/officeart/2011/layout/HexagonRadial"/>
    <dgm:cxn modelId="{C3E5CE8C-C084-4EA1-9BA2-DB2B42BFDCFD}" type="presParOf" srcId="{025657AB-0A23-4FD4-A6C0-5FBBE4E8EF75}" destId="{470C4FC4-2451-4974-878A-8D4650805594}" srcOrd="7" destOrd="0" presId="urn:microsoft.com/office/officeart/2011/layout/HexagonRadial"/>
    <dgm:cxn modelId="{F9AE258C-7EC6-41BA-9C22-1D30B2B8B3F8}" type="presParOf" srcId="{470C4FC4-2451-4974-878A-8D4650805594}" destId="{96685ACF-9044-470C-8B36-4B6F8FF71487}" srcOrd="0" destOrd="0" presId="urn:microsoft.com/office/officeart/2011/layout/HexagonRadial"/>
    <dgm:cxn modelId="{2B50FAAB-CA29-445B-B496-26A3150C5EA8}" type="presParOf" srcId="{025657AB-0A23-4FD4-A6C0-5FBBE4E8EF75}" destId="{24A58730-BF7A-4506-ADC0-A06EF04CC031}" srcOrd="8" destOrd="0" presId="urn:microsoft.com/office/officeart/2011/layout/HexagonRadial"/>
    <dgm:cxn modelId="{C31188F2-A5CE-4841-BC46-BDC7C241653A}" type="presParOf" srcId="{025657AB-0A23-4FD4-A6C0-5FBBE4E8EF75}" destId="{F138E0BB-BA46-4538-A010-F9C1E37B7C22}" srcOrd="9" destOrd="0" presId="urn:microsoft.com/office/officeart/2011/layout/HexagonRadial"/>
    <dgm:cxn modelId="{2C536D4E-5AFC-4234-88EE-87EF8648C51F}" type="presParOf" srcId="{F138E0BB-BA46-4538-A010-F9C1E37B7C22}" destId="{47441452-C61F-4A3D-BFEB-7B4F82818555}" srcOrd="0" destOrd="0" presId="urn:microsoft.com/office/officeart/2011/layout/HexagonRadial"/>
    <dgm:cxn modelId="{C960EA36-8511-455B-BE2C-D82E0E7D3A43}" type="presParOf" srcId="{025657AB-0A23-4FD4-A6C0-5FBBE4E8EF75}" destId="{676E0941-5C22-4917-90ED-A8264C3C0C4C}" srcOrd="10" destOrd="0" presId="urn:microsoft.com/office/officeart/2011/layout/HexagonRadial"/>
    <dgm:cxn modelId="{BE01CCDD-BBF5-4BDE-8846-589251CE1E48}" type="presParOf" srcId="{025657AB-0A23-4FD4-A6C0-5FBBE4E8EF75}" destId="{5D3F1322-EAA7-49FE-856B-167AD0B74C2D}" srcOrd="11" destOrd="0" presId="urn:microsoft.com/office/officeart/2011/layout/HexagonRadial"/>
    <dgm:cxn modelId="{AC260850-E574-4210-9A7E-53C7791751C2}" type="presParOf" srcId="{5D3F1322-EAA7-49FE-856B-167AD0B74C2D}" destId="{B30BCFEE-0566-4014-85DB-E5F89CE85B4B}" srcOrd="0" destOrd="0" presId="urn:microsoft.com/office/officeart/2011/layout/HexagonRadial"/>
    <dgm:cxn modelId="{60199AB2-9963-471D-BEFE-9ED4FE73FB35}" type="presParOf" srcId="{025657AB-0A23-4FD4-A6C0-5FBBE4E8EF75}" destId="{30EDA8A0-B778-42BF-A483-4C7B1F4BCA0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752DF2-9475-491F-B324-6BF0D379EFD4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CBA2212-9E53-42DD-986C-BEC6E1C86D23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1600">
              <a:latin typeface="NikoshBAN" panose="02000000000000000000" pitchFamily="2" charset="0"/>
              <a:cs typeface="NikoshBAN" panose="02000000000000000000" pitchFamily="2" charset="0"/>
            </a:rPr>
            <a:t>বাংলাদেশ ধান গবেষণা ইনস্টিটিউট</a:t>
          </a:r>
          <a:endParaRPr lang="en-US" sz="1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DCEBFB-41F4-4E7A-B64E-9D36DF3FF9F4}" type="parTrans" cxnId="{FDBDE09E-12BC-4093-AC3D-A4DB4F915DD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AAB13B-EAC9-4825-BF38-ED47A3A9369C}" type="sibTrans" cxnId="{FDBDE09E-12BC-4093-AC3D-A4DB4F915DD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6C7541-46F9-4BBF-95EE-B2D10AB35F64}">
      <dgm:prSet phldrT="[Text]" custT="1"/>
      <dgm:spPr/>
      <dgm:t>
        <a:bodyPr/>
        <a:lstStyle/>
        <a:p>
          <a:r>
            <a:rPr lang="bn-IN" sz="1800" u="sng" dirty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</a:p>
        <a:p>
          <a:r>
            <a:rPr lang="bn-IN" sz="1800" dirty="0">
              <a:latin typeface="NikoshBAN" panose="02000000000000000000" pitchFamily="2" charset="0"/>
              <a:cs typeface="NikoshBAN" panose="02000000000000000000" pitchFamily="2" charset="0"/>
            </a:rPr>
            <a:t>উচ্চ ফলনশীল ধানের জাত উদ্ভাবণ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B55E0D-6AF3-4125-A519-8CC3E5942E25}" type="parTrans" cxnId="{7D7F678C-C987-4BA0-8433-9EF6BC3A2F8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4A29C9-2D5F-4E1D-9ACE-C41BDCBE8F13}" type="sibTrans" cxnId="{7D7F678C-C987-4BA0-8433-9EF6BC3A2F8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3D8252-5046-4013-9CBD-89BB421FE958}">
      <dgm:prSet phldrT="[Text]" custT="1"/>
      <dgm:spPr/>
      <dgm:t>
        <a:bodyPr/>
        <a:lstStyle/>
        <a:p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প্রতিষ্ঠিত</a:t>
          </a:r>
        </a:p>
        <a:p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১৯৭০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CC2988-5DE8-4C72-B3E7-08D3B75FD2D4}" type="parTrans" cxnId="{DAED47C6-5BF6-49A4-AC0E-9A49C04D085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8981FE-1F5B-417B-B087-1B0C178444DA}" type="sibTrans" cxnId="{DAED47C6-5BF6-49A4-AC0E-9A49C04D085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20340C-7BF6-4340-B438-A226BA9E7E4F}">
      <dgm:prSet phldrT="[Text]" custT="1"/>
      <dgm:spPr/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অবস্থিত</a:t>
          </a:r>
        </a:p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গাজীপুর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F1AC39-6209-44A6-98E7-7B3E58E5FE02}" type="parTrans" cxnId="{B496266A-40C2-4BD8-974D-6FB33664E78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965B97-EFD3-4899-9275-D18946048AFD}" type="sibTrans" cxnId="{B496266A-40C2-4BD8-974D-6FB33664E78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53F2C5-57DD-433E-BF31-4569C0919EA6}">
      <dgm:prSet phldrT="[Text]" custT="1"/>
      <dgm:spPr/>
      <dgm:t>
        <a:bodyPr/>
        <a:lstStyle/>
        <a:p>
          <a:r>
            <a:rPr lang="bn-IN" sz="1800" dirty="0">
              <a:latin typeface="NikoshBAN" panose="02000000000000000000" pitchFamily="2" charset="0"/>
              <a:cs typeface="NikoshBAN" panose="02000000000000000000" pitchFamily="2" charset="0"/>
            </a:rPr>
            <a:t>১৮টি গবেষণা ও ৯টি আঞ্চলিক কেন্দ্র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DD2C4D-AD4C-4A07-A3C8-9FBDFEB65F7F}" type="parTrans" cxnId="{49ED5B57-6BFA-4CAD-A0F7-17633A1ACF2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537DE5-362B-4E0C-A0E1-58BB172EB69A}" type="sibTrans" cxnId="{49ED5B57-6BFA-4CAD-A0F7-17633A1ACF2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2A6EAF-BDF4-42F3-81CB-B0732C038396}">
      <dgm:prSet custT="1"/>
      <dgm:spPr/>
      <dgm:t>
        <a:bodyPr/>
        <a:lstStyle/>
        <a:p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৭২টি উচ্চ ফলনশীল ধানের জাত উদ্ভাবণ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6114BF-378E-4844-AC1E-9DB090004934}" type="parTrans" cxnId="{D5F43EFF-1246-4824-9CED-351FD9E90A0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03E7AD-1037-472D-893D-C86031BCF999}" type="sibTrans" cxnId="{D5F43EFF-1246-4824-9CED-351FD9E90A0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AC4321-B1FA-4174-B5F2-F002CF3EA118}" type="pres">
      <dgm:prSet presAssocID="{2F752DF2-9475-491F-B324-6BF0D379EFD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720BC0A-6FA3-4329-8C44-B64FBE59F2CF}" type="pres">
      <dgm:prSet presAssocID="{FCBA2212-9E53-42DD-986C-BEC6E1C86D23}" presName="centerShape" presStyleLbl="node0" presStyleIdx="0" presStyleCnt="1"/>
      <dgm:spPr/>
    </dgm:pt>
    <dgm:pt modelId="{7174D230-B72C-4CAB-9867-A12780723BCE}" type="pres">
      <dgm:prSet presAssocID="{66B55E0D-6AF3-4125-A519-8CC3E5942E25}" presName="parTrans" presStyleLbl="sibTrans2D1" presStyleIdx="0" presStyleCnt="5"/>
      <dgm:spPr/>
    </dgm:pt>
    <dgm:pt modelId="{E6219744-B625-4DE5-A992-D8F0CB0B3059}" type="pres">
      <dgm:prSet presAssocID="{66B55E0D-6AF3-4125-A519-8CC3E5942E25}" presName="connectorText" presStyleLbl="sibTrans2D1" presStyleIdx="0" presStyleCnt="5"/>
      <dgm:spPr/>
    </dgm:pt>
    <dgm:pt modelId="{59287A0B-8AD8-41A2-BF18-8FD9FDFFDF49}" type="pres">
      <dgm:prSet presAssocID="{946C7541-46F9-4BBF-95EE-B2D10AB35F64}" presName="node" presStyleLbl="node1" presStyleIdx="0" presStyleCnt="5">
        <dgm:presLayoutVars>
          <dgm:bulletEnabled val="1"/>
        </dgm:presLayoutVars>
      </dgm:prSet>
      <dgm:spPr/>
    </dgm:pt>
    <dgm:pt modelId="{6C25DD7C-8924-45D5-914D-C53A86CE74F6}" type="pres">
      <dgm:prSet presAssocID="{CFCC2988-5DE8-4C72-B3E7-08D3B75FD2D4}" presName="parTrans" presStyleLbl="sibTrans2D1" presStyleIdx="1" presStyleCnt="5"/>
      <dgm:spPr/>
    </dgm:pt>
    <dgm:pt modelId="{8A49F4AA-C8C2-4E7A-B3DC-5F5D4C8B2874}" type="pres">
      <dgm:prSet presAssocID="{CFCC2988-5DE8-4C72-B3E7-08D3B75FD2D4}" presName="connectorText" presStyleLbl="sibTrans2D1" presStyleIdx="1" presStyleCnt="5"/>
      <dgm:spPr/>
    </dgm:pt>
    <dgm:pt modelId="{282A7CA8-3401-4279-A62D-486584814D63}" type="pres">
      <dgm:prSet presAssocID="{C33D8252-5046-4013-9CBD-89BB421FE958}" presName="node" presStyleLbl="node1" presStyleIdx="1" presStyleCnt="5">
        <dgm:presLayoutVars>
          <dgm:bulletEnabled val="1"/>
        </dgm:presLayoutVars>
      </dgm:prSet>
      <dgm:spPr/>
    </dgm:pt>
    <dgm:pt modelId="{F96B3971-88FF-4D93-9C1C-57C4CB47E520}" type="pres">
      <dgm:prSet presAssocID="{94F1AC39-6209-44A6-98E7-7B3E58E5FE02}" presName="parTrans" presStyleLbl="sibTrans2D1" presStyleIdx="2" presStyleCnt="5"/>
      <dgm:spPr/>
    </dgm:pt>
    <dgm:pt modelId="{53ECBE43-A088-42F5-8E00-1B063559912D}" type="pres">
      <dgm:prSet presAssocID="{94F1AC39-6209-44A6-98E7-7B3E58E5FE02}" presName="connectorText" presStyleLbl="sibTrans2D1" presStyleIdx="2" presStyleCnt="5"/>
      <dgm:spPr/>
    </dgm:pt>
    <dgm:pt modelId="{3DC1E5B5-355D-436F-8716-502560E18D01}" type="pres">
      <dgm:prSet presAssocID="{D720340C-7BF6-4340-B438-A226BA9E7E4F}" presName="node" presStyleLbl="node1" presStyleIdx="2" presStyleCnt="5">
        <dgm:presLayoutVars>
          <dgm:bulletEnabled val="1"/>
        </dgm:presLayoutVars>
      </dgm:prSet>
      <dgm:spPr/>
    </dgm:pt>
    <dgm:pt modelId="{B422976D-BCF3-4481-91A4-4CCCB407B075}" type="pres">
      <dgm:prSet presAssocID="{46DD2C4D-AD4C-4A07-A3C8-9FBDFEB65F7F}" presName="parTrans" presStyleLbl="sibTrans2D1" presStyleIdx="3" presStyleCnt="5"/>
      <dgm:spPr/>
    </dgm:pt>
    <dgm:pt modelId="{E2B57AF8-548B-43F3-8CDF-00C44B47F612}" type="pres">
      <dgm:prSet presAssocID="{46DD2C4D-AD4C-4A07-A3C8-9FBDFEB65F7F}" presName="connectorText" presStyleLbl="sibTrans2D1" presStyleIdx="3" presStyleCnt="5"/>
      <dgm:spPr/>
    </dgm:pt>
    <dgm:pt modelId="{F35B19CE-109F-4D01-88ED-6AD839C27E21}" type="pres">
      <dgm:prSet presAssocID="{C453F2C5-57DD-433E-BF31-4569C0919EA6}" presName="node" presStyleLbl="node1" presStyleIdx="3" presStyleCnt="5">
        <dgm:presLayoutVars>
          <dgm:bulletEnabled val="1"/>
        </dgm:presLayoutVars>
      </dgm:prSet>
      <dgm:spPr/>
    </dgm:pt>
    <dgm:pt modelId="{4EC1B9F6-1BB8-41C5-848F-A67BEEB6F20E}" type="pres">
      <dgm:prSet presAssocID="{7D6114BF-378E-4844-AC1E-9DB090004934}" presName="parTrans" presStyleLbl="sibTrans2D1" presStyleIdx="4" presStyleCnt="5"/>
      <dgm:spPr/>
    </dgm:pt>
    <dgm:pt modelId="{5EC0F10D-3AA4-4397-9AF0-B4DC009401D6}" type="pres">
      <dgm:prSet presAssocID="{7D6114BF-378E-4844-AC1E-9DB090004934}" presName="connectorText" presStyleLbl="sibTrans2D1" presStyleIdx="4" presStyleCnt="5"/>
      <dgm:spPr/>
    </dgm:pt>
    <dgm:pt modelId="{631C04E5-300B-4A98-BF95-8A5C2277B8B8}" type="pres">
      <dgm:prSet presAssocID="{352A6EAF-BDF4-42F3-81CB-B0732C038396}" presName="node" presStyleLbl="node1" presStyleIdx="4" presStyleCnt="5">
        <dgm:presLayoutVars>
          <dgm:bulletEnabled val="1"/>
        </dgm:presLayoutVars>
      </dgm:prSet>
      <dgm:spPr/>
    </dgm:pt>
  </dgm:ptLst>
  <dgm:cxnLst>
    <dgm:cxn modelId="{64D4AA0B-3172-4509-814F-3505CE5EA865}" type="presOf" srcId="{7D6114BF-378E-4844-AC1E-9DB090004934}" destId="{4EC1B9F6-1BB8-41C5-848F-A67BEEB6F20E}" srcOrd="0" destOrd="0" presId="urn:microsoft.com/office/officeart/2005/8/layout/radial5"/>
    <dgm:cxn modelId="{615F7917-40E6-4ACB-AE91-154BC9EF7EF1}" type="presOf" srcId="{66B55E0D-6AF3-4125-A519-8CC3E5942E25}" destId="{7174D230-B72C-4CAB-9867-A12780723BCE}" srcOrd="0" destOrd="0" presId="urn:microsoft.com/office/officeart/2005/8/layout/radial5"/>
    <dgm:cxn modelId="{A926901A-73EE-4BC9-BD5A-1722052E246D}" type="presOf" srcId="{94F1AC39-6209-44A6-98E7-7B3E58E5FE02}" destId="{53ECBE43-A088-42F5-8E00-1B063559912D}" srcOrd="1" destOrd="0" presId="urn:microsoft.com/office/officeart/2005/8/layout/radial5"/>
    <dgm:cxn modelId="{3B25122B-402B-4CAC-9806-3096105CC124}" type="presOf" srcId="{CFCC2988-5DE8-4C72-B3E7-08D3B75FD2D4}" destId="{8A49F4AA-C8C2-4E7A-B3DC-5F5D4C8B2874}" srcOrd="1" destOrd="0" presId="urn:microsoft.com/office/officeart/2005/8/layout/radial5"/>
    <dgm:cxn modelId="{BD3B5760-1CE9-4246-BB5A-3B45848A1DFB}" type="presOf" srcId="{94F1AC39-6209-44A6-98E7-7B3E58E5FE02}" destId="{F96B3971-88FF-4D93-9C1C-57C4CB47E520}" srcOrd="0" destOrd="0" presId="urn:microsoft.com/office/officeart/2005/8/layout/radial5"/>
    <dgm:cxn modelId="{A4178662-EA29-4A70-9ABC-7C6650803C14}" type="presOf" srcId="{FCBA2212-9E53-42DD-986C-BEC6E1C86D23}" destId="{D720BC0A-6FA3-4329-8C44-B64FBE59F2CF}" srcOrd="0" destOrd="0" presId="urn:microsoft.com/office/officeart/2005/8/layout/radial5"/>
    <dgm:cxn modelId="{B496266A-40C2-4BD8-974D-6FB33664E783}" srcId="{FCBA2212-9E53-42DD-986C-BEC6E1C86D23}" destId="{D720340C-7BF6-4340-B438-A226BA9E7E4F}" srcOrd="2" destOrd="0" parTransId="{94F1AC39-6209-44A6-98E7-7B3E58E5FE02}" sibTransId="{DB965B97-EFD3-4899-9275-D18946048AFD}"/>
    <dgm:cxn modelId="{2DF5784E-E972-4AB1-AA16-BF440A523A20}" type="presOf" srcId="{CFCC2988-5DE8-4C72-B3E7-08D3B75FD2D4}" destId="{6C25DD7C-8924-45D5-914D-C53A86CE74F6}" srcOrd="0" destOrd="0" presId="urn:microsoft.com/office/officeart/2005/8/layout/radial5"/>
    <dgm:cxn modelId="{49ED5B57-6BFA-4CAD-A0F7-17633A1ACF2B}" srcId="{FCBA2212-9E53-42DD-986C-BEC6E1C86D23}" destId="{C453F2C5-57DD-433E-BF31-4569C0919EA6}" srcOrd="3" destOrd="0" parTransId="{46DD2C4D-AD4C-4A07-A3C8-9FBDFEB65F7F}" sibTransId="{E6537DE5-362B-4E0C-A0E1-58BB172EB69A}"/>
    <dgm:cxn modelId="{DE2EC158-1E0C-42CB-A226-F1C9722403DE}" type="presOf" srcId="{66B55E0D-6AF3-4125-A519-8CC3E5942E25}" destId="{E6219744-B625-4DE5-A992-D8F0CB0B3059}" srcOrd="1" destOrd="0" presId="urn:microsoft.com/office/officeart/2005/8/layout/radial5"/>
    <dgm:cxn modelId="{1AFA6383-A8FD-4FAA-8923-EEF69F4E8638}" type="presOf" srcId="{352A6EAF-BDF4-42F3-81CB-B0732C038396}" destId="{631C04E5-300B-4A98-BF95-8A5C2277B8B8}" srcOrd="0" destOrd="0" presId="urn:microsoft.com/office/officeart/2005/8/layout/radial5"/>
    <dgm:cxn modelId="{7D7F678C-C987-4BA0-8433-9EF6BC3A2F88}" srcId="{FCBA2212-9E53-42DD-986C-BEC6E1C86D23}" destId="{946C7541-46F9-4BBF-95EE-B2D10AB35F64}" srcOrd="0" destOrd="0" parTransId="{66B55E0D-6AF3-4125-A519-8CC3E5942E25}" sibTransId="{084A29C9-2D5F-4E1D-9ACE-C41BDCBE8F13}"/>
    <dgm:cxn modelId="{2033B598-BCA0-4165-A30F-C13EF951288E}" type="presOf" srcId="{C33D8252-5046-4013-9CBD-89BB421FE958}" destId="{282A7CA8-3401-4279-A62D-486584814D63}" srcOrd="0" destOrd="0" presId="urn:microsoft.com/office/officeart/2005/8/layout/radial5"/>
    <dgm:cxn modelId="{FDBDE09E-12BC-4093-AC3D-A4DB4F915DD1}" srcId="{2F752DF2-9475-491F-B324-6BF0D379EFD4}" destId="{FCBA2212-9E53-42DD-986C-BEC6E1C86D23}" srcOrd="0" destOrd="0" parTransId="{B0DCEBFB-41F4-4E7A-B64E-9D36DF3FF9F4}" sibTransId="{94AAB13B-EAC9-4825-BF38-ED47A3A9369C}"/>
    <dgm:cxn modelId="{DDAFCDAA-159B-491F-AA72-EB44D165EBC5}" type="presOf" srcId="{7D6114BF-378E-4844-AC1E-9DB090004934}" destId="{5EC0F10D-3AA4-4397-9AF0-B4DC009401D6}" srcOrd="1" destOrd="0" presId="urn:microsoft.com/office/officeart/2005/8/layout/radial5"/>
    <dgm:cxn modelId="{9DD68DAC-C1D2-4A4C-9BD8-C9EE741B6315}" type="presOf" srcId="{C453F2C5-57DD-433E-BF31-4569C0919EA6}" destId="{F35B19CE-109F-4D01-88ED-6AD839C27E21}" srcOrd="0" destOrd="0" presId="urn:microsoft.com/office/officeart/2005/8/layout/radial5"/>
    <dgm:cxn modelId="{61C107C0-C07E-453D-B861-3225B1C3E265}" type="presOf" srcId="{46DD2C4D-AD4C-4A07-A3C8-9FBDFEB65F7F}" destId="{B422976D-BCF3-4481-91A4-4CCCB407B075}" srcOrd="0" destOrd="0" presId="urn:microsoft.com/office/officeart/2005/8/layout/radial5"/>
    <dgm:cxn modelId="{DAED47C6-5BF6-49A4-AC0E-9A49C04D0858}" srcId="{FCBA2212-9E53-42DD-986C-BEC6E1C86D23}" destId="{C33D8252-5046-4013-9CBD-89BB421FE958}" srcOrd="1" destOrd="0" parTransId="{CFCC2988-5DE8-4C72-B3E7-08D3B75FD2D4}" sibTransId="{6D8981FE-1F5B-417B-B087-1B0C178444DA}"/>
    <dgm:cxn modelId="{264172D2-40F1-4DCC-96B5-B37A1CB6406A}" type="presOf" srcId="{D720340C-7BF6-4340-B438-A226BA9E7E4F}" destId="{3DC1E5B5-355D-436F-8716-502560E18D01}" srcOrd="0" destOrd="0" presId="urn:microsoft.com/office/officeart/2005/8/layout/radial5"/>
    <dgm:cxn modelId="{28C3F0DC-9A9D-49E4-8C93-9B9093FE5EF8}" type="presOf" srcId="{2F752DF2-9475-491F-B324-6BF0D379EFD4}" destId="{CFAC4321-B1FA-4174-B5F2-F002CF3EA118}" srcOrd="0" destOrd="0" presId="urn:microsoft.com/office/officeart/2005/8/layout/radial5"/>
    <dgm:cxn modelId="{C51246E0-4F48-4724-966B-FBD7A6C6ACB2}" type="presOf" srcId="{46DD2C4D-AD4C-4A07-A3C8-9FBDFEB65F7F}" destId="{E2B57AF8-548B-43F3-8CDF-00C44B47F612}" srcOrd="1" destOrd="0" presId="urn:microsoft.com/office/officeart/2005/8/layout/radial5"/>
    <dgm:cxn modelId="{9314B4E8-3622-4649-B099-356CA771CDA4}" type="presOf" srcId="{946C7541-46F9-4BBF-95EE-B2D10AB35F64}" destId="{59287A0B-8AD8-41A2-BF18-8FD9FDFFDF49}" srcOrd="0" destOrd="0" presId="urn:microsoft.com/office/officeart/2005/8/layout/radial5"/>
    <dgm:cxn modelId="{D5F43EFF-1246-4824-9CED-351FD9E90A02}" srcId="{FCBA2212-9E53-42DD-986C-BEC6E1C86D23}" destId="{352A6EAF-BDF4-42F3-81CB-B0732C038396}" srcOrd="4" destOrd="0" parTransId="{7D6114BF-378E-4844-AC1E-9DB090004934}" sibTransId="{1703E7AD-1037-472D-893D-C86031BCF999}"/>
    <dgm:cxn modelId="{B7A8DFCB-DDAA-41F1-BAD9-B80EBDB843BB}" type="presParOf" srcId="{CFAC4321-B1FA-4174-B5F2-F002CF3EA118}" destId="{D720BC0A-6FA3-4329-8C44-B64FBE59F2CF}" srcOrd="0" destOrd="0" presId="urn:microsoft.com/office/officeart/2005/8/layout/radial5"/>
    <dgm:cxn modelId="{245B5124-B477-4C6D-A6D9-AF3B57F399D3}" type="presParOf" srcId="{CFAC4321-B1FA-4174-B5F2-F002CF3EA118}" destId="{7174D230-B72C-4CAB-9867-A12780723BCE}" srcOrd="1" destOrd="0" presId="urn:microsoft.com/office/officeart/2005/8/layout/radial5"/>
    <dgm:cxn modelId="{AB67385B-0CE6-4B27-A13B-DA8B0DFD5986}" type="presParOf" srcId="{7174D230-B72C-4CAB-9867-A12780723BCE}" destId="{E6219744-B625-4DE5-A992-D8F0CB0B3059}" srcOrd="0" destOrd="0" presId="urn:microsoft.com/office/officeart/2005/8/layout/radial5"/>
    <dgm:cxn modelId="{783F8531-59AE-4B89-972B-FAEA56E217B5}" type="presParOf" srcId="{CFAC4321-B1FA-4174-B5F2-F002CF3EA118}" destId="{59287A0B-8AD8-41A2-BF18-8FD9FDFFDF49}" srcOrd="2" destOrd="0" presId="urn:microsoft.com/office/officeart/2005/8/layout/radial5"/>
    <dgm:cxn modelId="{756B4A3E-F548-47B8-A8E6-91CFB9CA2D0E}" type="presParOf" srcId="{CFAC4321-B1FA-4174-B5F2-F002CF3EA118}" destId="{6C25DD7C-8924-45D5-914D-C53A86CE74F6}" srcOrd="3" destOrd="0" presId="urn:microsoft.com/office/officeart/2005/8/layout/radial5"/>
    <dgm:cxn modelId="{B80DF979-66ED-4EB2-8074-DAFC83FA2177}" type="presParOf" srcId="{6C25DD7C-8924-45D5-914D-C53A86CE74F6}" destId="{8A49F4AA-C8C2-4E7A-B3DC-5F5D4C8B2874}" srcOrd="0" destOrd="0" presId="urn:microsoft.com/office/officeart/2005/8/layout/radial5"/>
    <dgm:cxn modelId="{8C96B688-A37D-4740-BF69-C3FEC4191136}" type="presParOf" srcId="{CFAC4321-B1FA-4174-B5F2-F002CF3EA118}" destId="{282A7CA8-3401-4279-A62D-486584814D63}" srcOrd="4" destOrd="0" presId="urn:microsoft.com/office/officeart/2005/8/layout/radial5"/>
    <dgm:cxn modelId="{2E1886F5-C9A9-40CA-9BAB-D6CA29992EB8}" type="presParOf" srcId="{CFAC4321-B1FA-4174-B5F2-F002CF3EA118}" destId="{F96B3971-88FF-4D93-9C1C-57C4CB47E520}" srcOrd="5" destOrd="0" presId="urn:microsoft.com/office/officeart/2005/8/layout/radial5"/>
    <dgm:cxn modelId="{C76E13F5-C8AD-4706-A465-DF7744057414}" type="presParOf" srcId="{F96B3971-88FF-4D93-9C1C-57C4CB47E520}" destId="{53ECBE43-A088-42F5-8E00-1B063559912D}" srcOrd="0" destOrd="0" presId="urn:microsoft.com/office/officeart/2005/8/layout/radial5"/>
    <dgm:cxn modelId="{A086E67A-EC11-416B-B66E-0EE389EF9519}" type="presParOf" srcId="{CFAC4321-B1FA-4174-B5F2-F002CF3EA118}" destId="{3DC1E5B5-355D-436F-8716-502560E18D01}" srcOrd="6" destOrd="0" presId="urn:microsoft.com/office/officeart/2005/8/layout/radial5"/>
    <dgm:cxn modelId="{BAA2712F-CBB5-4F18-B8A6-1D2766CAB5D7}" type="presParOf" srcId="{CFAC4321-B1FA-4174-B5F2-F002CF3EA118}" destId="{B422976D-BCF3-4481-91A4-4CCCB407B075}" srcOrd="7" destOrd="0" presId="urn:microsoft.com/office/officeart/2005/8/layout/radial5"/>
    <dgm:cxn modelId="{8D3F24E3-536D-4AF3-B634-5F931CB9A880}" type="presParOf" srcId="{B422976D-BCF3-4481-91A4-4CCCB407B075}" destId="{E2B57AF8-548B-43F3-8CDF-00C44B47F612}" srcOrd="0" destOrd="0" presId="urn:microsoft.com/office/officeart/2005/8/layout/radial5"/>
    <dgm:cxn modelId="{C85D74D4-FE01-4A36-BB91-4F97BFE899CF}" type="presParOf" srcId="{CFAC4321-B1FA-4174-B5F2-F002CF3EA118}" destId="{F35B19CE-109F-4D01-88ED-6AD839C27E21}" srcOrd="8" destOrd="0" presId="urn:microsoft.com/office/officeart/2005/8/layout/radial5"/>
    <dgm:cxn modelId="{55DB83EB-9A31-4BF4-BDBA-671AF389A27B}" type="presParOf" srcId="{CFAC4321-B1FA-4174-B5F2-F002CF3EA118}" destId="{4EC1B9F6-1BB8-41C5-848F-A67BEEB6F20E}" srcOrd="9" destOrd="0" presId="urn:microsoft.com/office/officeart/2005/8/layout/radial5"/>
    <dgm:cxn modelId="{F354A53F-5E7D-4654-B120-58F0A5A33BDC}" type="presParOf" srcId="{4EC1B9F6-1BB8-41C5-848F-A67BEEB6F20E}" destId="{5EC0F10D-3AA4-4397-9AF0-B4DC009401D6}" srcOrd="0" destOrd="0" presId="urn:microsoft.com/office/officeart/2005/8/layout/radial5"/>
    <dgm:cxn modelId="{12561800-8979-4484-AA03-ACDEBEFDF97C}" type="presParOf" srcId="{CFAC4321-B1FA-4174-B5F2-F002CF3EA118}" destId="{631C04E5-300B-4A98-BF95-8A5C2277B8B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84FE7E-3391-49A9-8A5B-27EDCA81B195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2BF1F51-19F8-41AE-B5D1-52B29451CD96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বাংলাদেশ পাট গবেষণা ইনস্টিটিউট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6A1801-32DC-4173-A8E8-5EDD47D38AD4}" type="parTrans" cxnId="{FFA7FE3F-EA60-4E30-BE5D-F053379B938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0D8D78-0328-468E-A7B3-A27356A0A32B}" type="sibTrans" cxnId="{FFA7FE3F-EA60-4E30-BE5D-F053379B938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760AA0-08E1-48E4-826B-553EB18421F9}">
      <dgm:prSet phldrT="[Text]" custT="1"/>
      <dgm:spPr/>
      <dgm:t>
        <a:bodyPr/>
        <a:lstStyle/>
        <a:p>
          <a:r>
            <a:rPr lang="bn-IN" sz="2800" dirty="0">
              <a:latin typeface="NikoshBAN" panose="02000000000000000000" pitchFamily="2" charset="0"/>
              <a:cs typeface="NikoshBAN" panose="02000000000000000000" pitchFamily="2" charset="0"/>
            </a:rPr>
            <a:t>ঢকায় অবস্তিত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776EEC-22FE-4BAF-8D29-D2B905DE8FC1}" type="parTrans" cxnId="{BDDEDAAD-3536-4167-8530-C54D4B7E506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57E3C6-EC9B-456C-8F4B-F684E2CAF549}" type="sibTrans" cxnId="{BDDEDAAD-3536-4167-8530-C54D4B7E506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7219DA-A15A-441D-88A5-C8F12B60058F}">
      <dgm:prSet phldrT="[Text]" custT="1"/>
      <dgm:spPr/>
      <dgm:t>
        <a:bodyPr/>
        <a:lstStyle/>
        <a:p>
          <a:r>
            <a:rPr lang="bn-IN" sz="1800" dirty="0">
              <a:latin typeface="NikoshBAN" panose="02000000000000000000" pitchFamily="2" charset="0"/>
              <a:cs typeface="NikoshBAN" panose="02000000000000000000" pitchFamily="2" charset="0"/>
            </a:rPr>
            <a:t>১৯৩৬সাল(ভারত) ১৯৭৪সাল(স্বাধীন বাংলাদেশ)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2DBFC0-98B6-428B-91C3-E9C5AD15AA95}" type="parTrans" cxnId="{8A51A8A7-A9DE-43D4-B8A2-42FAE8986C8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FF3FFD-D611-4A2F-9ECA-37FC9D485268}" type="sibTrans" cxnId="{8A51A8A7-A9DE-43D4-B8A2-42FAE8986C8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99BF19-CD52-4A2F-A7A7-5DB189A112D8}">
      <dgm:prSet phldrT="[Text]" custT="1"/>
      <dgm:spPr/>
      <dgm:t>
        <a:bodyPr/>
        <a:lstStyle/>
        <a:p>
          <a:r>
            <a:rPr lang="bn-IN" sz="2800" dirty="0">
              <a:latin typeface="NikoshBAN" panose="02000000000000000000" pitchFamily="2" charset="0"/>
              <a:cs typeface="NikoshBAN" panose="02000000000000000000" pitchFamily="2" charset="0"/>
            </a:rPr>
            <a:t>৪০টি উচ্চ ফলনশীল জাত উদ্ভাবণ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EE9672-A28A-415E-8465-7E2EE4EE5F59}" type="parTrans" cxnId="{20A817FF-D01D-4713-BD31-C7669A38A6F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391CAC-E5A4-4F07-A26B-08A9900D3CE6}" type="sibTrans" cxnId="{20A817FF-D01D-4713-BD31-C7669A38A6F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6EA73D-2603-40A1-9DE1-8CEC0ADC82A3}">
      <dgm:prSet phldrT="[Text]" custT="1"/>
      <dgm:spPr/>
      <dgm:t>
        <a:bodyPr/>
        <a:lstStyle/>
        <a:p>
          <a:r>
            <a:rPr lang="bn-IN" sz="2800" dirty="0">
              <a:latin typeface="NikoshBAN" panose="02000000000000000000" pitchFamily="2" charset="0"/>
              <a:cs typeface="NikoshBAN" panose="02000000000000000000" pitchFamily="2" charset="0"/>
            </a:rPr>
            <a:t>১৬টি জাত মাঠ পর্যায়ে ব্যপকভাবে চাষ হয়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D6C691-324A-4138-B64E-1DAB369B29E6}" type="parTrans" cxnId="{7A979881-6A04-4169-9EAB-A760F71ED8E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1331EE-3FDA-4C7B-9DC5-D9D1F4B64778}" type="sibTrans" cxnId="{7A979881-6A04-4169-9EAB-A760F71ED8E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754E8E-5E7D-4AEF-A237-18424DAD0A19}" type="pres">
      <dgm:prSet presAssocID="{D084FE7E-3391-49A9-8A5B-27EDCA81B195}" presName="composite" presStyleCnt="0">
        <dgm:presLayoutVars>
          <dgm:chMax val="1"/>
          <dgm:dir/>
          <dgm:resizeHandles val="exact"/>
        </dgm:presLayoutVars>
      </dgm:prSet>
      <dgm:spPr/>
    </dgm:pt>
    <dgm:pt modelId="{F182AAC7-FD9F-4832-A487-0F585F59685E}" type="pres">
      <dgm:prSet presAssocID="{D084FE7E-3391-49A9-8A5B-27EDCA81B195}" presName="radial" presStyleCnt="0">
        <dgm:presLayoutVars>
          <dgm:animLvl val="ctr"/>
        </dgm:presLayoutVars>
      </dgm:prSet>
      <dgm:spPr/>
    </dgm:pt>
    <dgm:pt modelId="{7069B34B-78B3-4857-9103-0423BC9E3BA6}" type="pres">
      <dgm:prSet presAssocID="{82BF1F51-19F8-41AE-B5D1-52B29451CD96}" presName="centerShape" presStyleLbl="vennNode1" presStyleIdx="0" presStyleCnt="5"/>
      <dgm:spPr/>
    </dgm:pt>
    <dgm:pt modelId="{384C16C5-AE90-4AF3-A166-DDE976CCF8D5}" type="pres">
      <dgm:prSet presAssocID="{88760AA0-08E1-48E4-826B-553EB18421F9}" presName="node" presStyleLbl="vennNode1" presStyleIdx="1" presStyleCnt="5" custScaleX="126365" custScaleY="125623">
        <dgm:presLayoutVars>
          <dgm:bulletEnabled val="1"/>
        </dgm:presLayoutVars>
      </dgm:prSet>
      <dgm:spPr/>
    </dgm:pt>
    <dgm:pt modelId="{46371854-182F-4B2E-9C10-CE6F35C6DC2E}" type="pres">
      <dgm:prSet presAssocID="{247219DA-A15A-441D-88A5-C8F12B60058F}" presName="node" presStyleLbl="vennNode1" presStyleIdx="2" presStyleCnt="5" custScaleX="131176" custScaleY="121823">
        <dgm:presLayoutVars>
          <dgm:bulletEnabled val="1"/>
        </dgm:presLayoutVars>
      </dgm:prSet>
      <dgm:spPr/>
    </dgm:pt>
    <dgm:pt modelId="{EB2D522B-80C3-4D8C-9B8D-6541491EF2FE}" type="pres">
      <dgm:prSet presAssocID="{EA99BF19-CD52-4A2F-A7A7-5DB189A112D8}" presName="node" presStyleLbl="vennNode1" presStyleIdx="3" presStyleCnt="5" custScaleX="136176" custScaleY="122964">
        <dgm:presLayoutVars>
          <dgm:bulletEnabled val="1"/>
        </dgm:presLayoutVars>
      </dgm:prSet>
      <dgm:spPr/>
    </dgm:pt>
    <dgm:pt modelId="{3650B67A-C9DC-47F3-961B-0D7FF7A4079C}" type="pres">
      <dgm:prSet presAssocID="{076EA73D-2603-40A1-9DE1-8CEC0ADC82A3}" presName="node" presStyleLbl="vennNode1" presStyleIdx="4" presStyleCnt="5" custScaleX="122093" custScaleY="129999">
        <dgm:presLayoutVars>
          <dgm:bulletEnabled val="1"/>
        </dgm:presLayoutVars>
      </dgm:prSet>
      <dgm:spPr/>
    </dgm:pt>
  </dgm:ptLst>
  <dgm:cxnLst>
    <dgm:cxn modelId="{9D3E1F25-6502-4690-B542-6DE4F8F477F0}" type="presOf" srcId="{076EA73D-2603-40A1-9DE1-8CEC0ADC82A3}" destId="{3650B67A-C9DC-47F3-961B-0D7FF7A4079C}" srcOrd="0" destOrd="0" presId="urn:microsoft.com/office/officeart/2005/8/layout/radial3"/>
    <dgm:cxn modelId="{FFA7FE3F-EA60-4E30-BE5D-F053379B9386}" srcId="{D084FE7E-3391-49A9-8A5B-27EDCA81B195}" destId="{82BF1F51-19F8-41AE-B5D1-52B29451CD96}" srcOrd="0" destOrd="0" parTransId="{226A1801-32DC-4173-A8E8-5EDD47D38AD4}" sibTransId="{BF0D8D78-0328-468E-A7B3-A27356A0A32B}"/>
    <dgm:cxn modelId="{00EBAB52-A517-4155-A005-190AE47487F6}" type="presOf" srcId="{82BF1F51-19F8-41AE-B5D1-52B29451CD96}" destId="{7069B34B-78B3-4857-9103-0423BC9E3BA6}" srcOrd="0" destOrd="0" presId="urn:microsoft.com/office/officeart/2005/8/layout/radial3"/>
    <dgm:cxn modelId="{3EBFCD57-53A0-4311-9151-42A9D4BE3DA2}" type="presOf" srcId="{D084FE7E-3391-49A9-8A5B-27EDCA81B195}" destId="{68754E8E-5E7D-4AEF-A237-18424DAD0A19}" srcOrd="0" destOrd="0" presId="urn:microsoft.com/office/officeart/2005/8/layout/radial3"/>
    <dgm:cxn modelId="{7A979881-6A04-4169-9EAB-A760F71ED8EE}" srcId="{82BF1F51-19F8-41AE-B5D1-52B29451CD96}" destId="{076EA73D-2603-40A1-9DE1-8CEC0ADC82A3}" srcOrd="3" destOrd="0" parTransId="{B6D6C691-324A-4138-B64E-1DAB369B29E6}" sibTransId="{B21331EE-3FDA-4C7B-9DC5-D9D1F4B64778}"/>
    <dgm:cxn modelId="{778B34A7-E260-4B4F-85F3-90CFEB3F61BB}" type="presOf" srcId="{247219DA-A15A-441D-88A5-C8F12B60058F}" destId="{46371854-182F-4B2E-9C10-CE6F35C6DC2E}" srcOrd="0" destOrd="0" presId="urn:microsoft.com/office/officeart/2005/8/layout/radial3"/>
    <dgm:cxn modelId="{8A51A8A7-A9DE-43D4-B8A2-42FAE8986C89}" srcId="{82BF1F51-19F8-41AE-B5D1-52B29451CD96}" destId="{247219DA-A15A-441D-88A5-C8F12B60058F}" srcOrd="1" destOrd="0" parTransId="{D72DBFC0-98B6-428B-91C3-E9C5AD15AA95}" sibTransId="{64FF3FFD-D611-4A2F-9ECA-37FC9D485268}"/>
    <dgm:cxn modelId="{BDDEDAAD-3536-4167-8530-C54D4B7E5065}" srcId="{82BF1F51-19F8-41AE-B5D1-52B29451CD96}" destId="{88760AA0-08E1-48E4-826B-553EB18421F9}" srcOrd="0" destOrd="0" parTransId="{4C776EEC-22FE-4BAF-8D29-D2B905DE8FC1}" sibTransId="{0157E3C6-EC9B-456C-8F4B-F684E2CAF549}"/>
    <dgm:cxn modelId="{D1DA1FC6-B87E-4E6C-BFC1-99282D4F16AE}" type="presOf" srcId="{EA99BF19-CD52-4A2F-A7A7-5DB189A112D8}" destId="{EB2D522B-80C3-4D8C-9B8D-6541491EF2FE}" srcOrd="0" destOrd="0" presId="urn:microsoft.com/office/officeart/2005/8/layout/radial3"/>
    <dgm:cxn modelId="{7C5838F8-8072-403D-9425-62DF8A65A653}" type="presOf" srcId="{88760AA0-08E1-48E4-826B-553EB18421F9}" destId="{384C16C5-AE90-4AF3-A166-DDE976CCF8D5}" srcOrd="0" destOrd="0" presId="urn:microsoft.com/office/officeart/2005/8/layout/radial3"/>
    <dgm:cxn modelId="{20A817FF-D01D-4713-BD31-C7669A38A6F7}" srcId="{82BF1F51-19F8-41AE-B5D1-52B29451CD96}" destId="{EA99BF19-CD52-4A2F-A7A7-5DB189A112D8}" srcOrd="2" destOrd="0" parTransId="{32EE9672-A28A-415E-8465-7E2EE4EE5F59}" sibTransId="{FE391CAC-E5A4-4F07-A26B-08A9900D3CE6}"/>
    <dgm:cxn modelId="{B1A196F4-152A-4C2A-938A-A96BEE044978}" type="presParOf" srcId="{68754E8E-5E7D-4AEF-A237-18424DAD0A19}" destId="{F182AAC7-FD9F-4832-A487-0F585F59685E}" srcOrd="0" destOrd="0" presId="urn:microsoft.com/office/officeart/2005/8/layout/radial3"/>
    <dgm:cxn modelId="{6F60EAE3-A128-4680-A407-5E46172881D7}" type="presParOf" srcId="{F182AAC7-FD9F-4832-A487-0F585F59685E}" destId="{7069B34B-78B3-4857-9103-0423BC9E3BA6}" srcOrd="0" destOrd="0" presId="urn:microsoft.com/office/officeart/2005/8/layout/radial3"/>
    <dgm:cxn modelId="{DED09D9B-C695-4678-8DF9-5EF2F9A87A10}" type="presParOf" srcId="{F182AAC7-FD9F-4832-A487-0F585F59685E}" destId="{384C16C5-AE90-4AF3-A166-DDE976CCF8D5}" srcOrd="1" destOrd="0" presId="urn:microsoft.com/office/officeart/2005/8/layout/radial3"/>
    <dgm:cxn modelId="{FA7BECA9-9F85-4F20-8691-D1F3985B96D2}" type="presParOf" srcId="{F182AAC7-FD9F-4832-A487-0F585F59685E}" destId="{46371854-182F-4B2E-9C10-CE6F35C6DC2E}" srcOrd="2" destOrd="0" presId="urn:microsoft.com/office/officeart/2005/8/layout/radial3"/>
    <dgm:cxn modelId="{0C0347CE-2619-40F2-BD0C-F3763607E9F8}" type="presParOf" srcId="{F182AAC7-FD9F-4832-A487-0F585F59685E}" destId="{EB2D522B-80C3-4D8C-9B8D-6541491EF2FE}" srcOrd="3" destOrd="0" presId="urn:microsoft.com/office/officeart/2005/8/layout/radial3"/>
    <dgm:cxn modelId="{D738D249-0B02-4564-BBB3-2673A9E29EB9}" type="presParOf" srcId="{F182AAC7-FD9F-4832-A487-0F585F59685E}" destId="{3650B67A-C9DC-47F3-961B-0D7FF7A4079C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333DA0-DF2A-4EC5-B015-2F2228E9416F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02FC4FE-19EC-48FB-A54E-BDF9FB31EEE3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মৃত্তিকা সম্পদ উন্নয়ন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A0E3FEF-B2DC-450B-9767-4C09FD7971C1}" type="parTrans" cxnId="{E67E671D-258B-45F4-A33E-69B9A0AEBC4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4F5C43-17D9-4FFF-ACA8-B59468E62A7F}" type="sibTrans" cxnId="{E67E671D-258B-45F4-A33E-69B9A0AEBC4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4424BC-2C24-475D-96C2-76258FA6FB0B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১৯৬১ সালে অবস্তিত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10EA50-54A3-4A48-B96E-2142CFFF89A2}" type="parTrans" cxnId="{698DF1C1-B96A-4C3D-AE7A-301FD712753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268197-EBB5-4E8A-9338-A6A700107DFD}" type="sibTrans" cxnId="{698DF1C1-B96A-4C3D-AE7A-301FD712753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24D025-26F4-44F5-80E5-72FD07DEF62D}">
      <dgm:prSet phldrT="[Text]" custT="1"/>
      <dgm:spPr/>
      <dgm:t>
        <a:bodyPr/>
        <a:lstStyle/>
        <a:p>
          <a:r>
            <a:rPr lang="bn-IN" sz="1800" dirty="0">
              <a:latin typeface="NikoshBAN" panose="02000000000000000000" pitchFamily="2" charset="0"/>
              <a:cs typeface="NikoshBAN" panose="02000000000000000000" pitchFamily="2" charset="0"/>
            </a:rPr>
            <a:t>অবস্থিত</a:t>
          </a:r>
        </a:p>
        <a:p>
          <a:r>
            <a:rPr lang="bn-IN" sz="1800" dirty="0">
              <a:latin typeface="NikoshBAN" panose="02000000000000000000" pitchFamily="2" charset="0"/>
              <a:cs typeface="NikoshBAN" panose="02000000000000000000" pitchFamily="2" charset="0"/>
            </a:rPr>
            <a:t>ঢাকা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BF881F-BF82-4E79-B7FE-40E11E413673}" type="parTrans" cxnId="{C2CBA578-AC88-46FB-BD11-1869371239A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88B323-310B-4457-8D53-D04BE6D33835}" type="sibTrans" cxnId="{C2CBA578-AC88-46FB-BD11-1869371239A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7D11B6-2044-4978-A536-A1CF08C65C50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মৃত্তিকার সুরুক্ষায় কৃষকদের কে সরাসরি সেবা দিয়া থাকে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C63136-6479-45E1-ACAE-DC8CA3F2F4E6}" type="parTrans" cxnId="{AF8AC110-037B-442D-90EE-E51F17DFB9E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3A1C5E-7D67-48C8-B2DC-44517DB208F5}" type="sibTrans" cxnId="{AF8AC110-037B-442D-90EE-E51F17DFB9E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0F493B-7F2F-4BF2-9929-CDC6B6990A7D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মৃত্তিকা ও পরিবেশ উন্নয়নে কাজ করে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871A5B-BD3F-4C57-847E-BCE523E16429}" type="parTrans" cxnId="{BF80D145-6CDE-4042-9180-B048300B88E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207BEA-6579-4C54-9269-3DF63E91E69E}" type="sibTrans" cxnId="{BF80D145-6CDE-4042-9180-B048300B88E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361C5A-FFCB-46D9-B1AE-A73ABE50CA81}" type="pres">
      <dgm:prSet presAssocID="{D0333DA0-DF2A-4EC5-B015-2F2228E9416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D1AEBC3-1B98-4644-8EDB-FAD1487CB3DE}" type="pres">
      <dgm:prSet presAssocID="{E02FC4FE-19EC-48FB-A54E-BDF9FB31EEE3}" presName="centerShape" presStyleLbl="node0" presStyleIdx="0" presStyleCnt="1"/>
      <dgm:spPr/>
    </dgm:pt>
    <dgm:pt modelId="{639A1867-4EFA-4CCC-B3F1-839E03E24CD2}" type="pres">
      <dgm:prSet presAssocID="{7B10EA50-54A3-4A48-B96E-2142CFFF89A2}" presName="Name9" presStyleLbl="parChTrans1D2" presStyleIdx="0" presStyleCnt="4"/>
      <dgm:spPr/>
    </dgm:pt>
    <dgm:pt modelId="{3A306C2C-95DC-4B34-8E83-55E77DEF6AC4}" type="pres">
      <dgm:prSet presAssocID="{7B10EA50-54A3-4A48-B96E-2142CFFF89A2}" presName="connTx" presStyleLbl="parChTrans1D2" presStyleIdx="0" presStyleCnt="4"/>
      <dgm:spPr/>
    </dgm:pt>
    <dgm:pt modelId="{E92652D6-88AA-467D-BBD3-8895DD39D96C}" type="pres">
      <dgm:prSet presAssocID="{B04424BC-2C24-475D-96C2-76258FA6FB0B}" presName="node" presStyleLbl="node1" presStyleIdx="0" presStyleCnt="4">
        <dgm:presLayoutVars>
          <dgm:bulletEnabled val="1"/>
        </dgm:presLayoutVars>
      </dgm:prSet>
      <dgm:spPr/>
    </dgm:pt>
    <dgm:pt modelId="{1E452EFF-70D4-4917-9FE3-C5B32CDED52D}" type="pres">
      <dgm:prSet presAssocID="{97BF881F-BF82-4E79-B7FE-40E11E413673}" presName="Name9" presStyleLbl="parChTrans1D2" presStyleIdx="1" presStyleCnt="4"/>
      <dgm:spPr/>
    </dgm:pt>
    <dgm:pt modelId="{7B1574A3-C775-4820-A660-F23DB0688816}" type="pres">
      <dgm:prSet presAssocID="{97BF881F-BF82-4E79-B7FE-40E11E413673}" presName="connTx" presStyleLbl="parChTrans1D2" presStyleIdx="1" presStyleCnt="4"/>
      <dgm:spPr/>
    </dgm:pt>
    <dgm:pt modelId="{48C619F6-B408-432B-B847-4252F8DB87DE}" type="pres">
      <dgm:prSet presAssocID="{1324D025-26F4-44F5-80E5-72FD07DEF62D}" presName="node" presStyleLbl="node1" presStyleIdx="1" presStyleCnt="4">
        <dgm:presLayoutVars>
          <dgm:bulletEnabled val="1"/>
        </dgm:presLayoutVars>
      </dgm:prSet>
      <dgm:spPr/>
    </dgm:pt>
    <dgm:pt modelId="{10089331-9241-4FBC-9F71-23A2E11B790C}" type="pres">
      <dgm:prSet presAssocID="{FAC63136-6479-45E1-ACAE-DC8CA3F2F4E6}" presName="Name9" presStyleLbl="parChTrans1D2" presStyleIdx="2" presStyleCnt="4"/>
      <dgm:spPr/>
    </dgm:pt>
    <dgm:pt modelId="{AA2EC888-08BC-4972-8931-B3D29C2D4EA6}" type="pres">
      <dgm:prSet presAssocID="{FAC63136-6479-45E1-ACAE-DC8CA3F2F4E6}" presName="connTx" presStyleLbl="parChTrans1D2" presStyleIdx="2" presStyleCnt="4"/>
      <dgm:spPr/>
    </dgm:pt>
    <dgm:pt modelId="{279242D0-3789-4067-A39D-73EDE2EA5BFF}" type="pres">
      <dgm:prSet presAssocID="{987D11B6-2044-4978-A536-A1CF08C65C50}" presName="node" presStyleLbl="node1" presStyleIdx="2" presStyleCnt="4">
        <dgm:presLayoutVars>
          <dgm:bulletEnabled val="1"/>
        </dgm:presLayoutVars>
      </dgm:prSet>
      <dgm:spPr/>
    </dgm:pt>
    <dgm:pt modelId="{EC51D3F9-6750-4F0F-A36E-5F9FD31CD1A6}" type="pres">
      <dgm:prSet presAssocID="{D2871A5B-BD3F-4C57-847E-BCE523E16429}" presName="Name9" presStyleLbl="parChTrans1D2" presStyleIdx="3" presStyleCnt="4"/>
      <dgm:spPr/>
    </dgm:pt>
    <dgm:pt modelId="{CBFB50F7-3A4A-4147-A374-EBBEC6C61489}" type="pres">
      <dgm:prSet presAssocID="{D2871A5B-BD3F-4C57-847E-BCE523E16429}" presName="connTx" presStyleLbl="parChTrans1D2" presStyleIdx="3" presStyleCnt="4"/>
      <dgm:spPr/>
    </dgm:pt>
    <dgm:pt modelId="{7F85A17D-E605-4002-8645-83868FDD6DC8}" type="pres">
      <dgm:prSet presAssocID="{CD0F493B-7F2F-4BF2-9929-CDC6B6990A7D}" presName="node" presStyleLbl="node1" presStyleIdx="3" presStyleCnt="4">
        <dgm:presLayoutVars>
          <dgm:bulletEnabled val="1"/>
        </dgm:presLayoutVars>
      </dgm:prSet>
      <dgm:spPr/>
    </dgm:pt>
  </dgm:ptLst>
  <dgm:cxnLst>
    <dgm:cxn modelId="{AF8AC110-037B-442D-90EE-E51F17DFB9E8}" srcId="{E02FC4FE-19EC-48FB-A54E-BDF9FB31EEE3}" destId="{987D11B6-2044-4978-A536-A1CF08C65C50}" srcOrd="2" destOrd="0" parTransId="{FAC63136-6479-45E1-ACAE-DC8CA3F2F4E6}" sibTransId="{FE3A1C5E-7D67-48C8-B2DC-44517DB208F5}"/>
    <dgm:cxn modelId="{E67E671D-258B-45F4-A33E-69B9A0AEBC4F}" srcId="{D0333DA0-DF2A-4EC5-B015-2F2228E9416F}" destId="{E02FC4FE-19EC-48FB-A54E-BDF9FB31EEE3}" srcOrd="0" destOrd="0" parTransId="{AA0E3FEF-B2DC-450B-9767-4C09FD7971C1}" sibTransId="{AC4F5C43-17D9-4FFF-ACA8-B59468E62A7F}"/>
    <dgm:cxn modelId="{A2F6C822-D3BF-4B99-A1F6-23D9DC728688}" type="presOf" srcId="{97BF881F-BF82-4E79-B7FE-40E11E413673}" destId="{7B1574A3-C775-4820-A660-F23DB0688816}" srcOrd="1" destOrd="0" presId="urn:microsoft.com/office/officeart/2005/8/layout/radial1"/>
    <dgm:cxn modelId="{74DF5C3B-2305-4C4C-AAB5-82A038CB5DE4}" type="presOf" srcId="{B04424BC-2C24-475D-96C2-76258FA6FB0B}" destId="{E92652D6-88AA-467D-BBD3-8895DD39D96C}" srcOrd="0" destOrd="0" presId="urn:microsoft.com/office/officeart/2005/8/layout/radial1"/>
    <dgm:cxn modelId="{B924F142-85C1-487A-823A-B29EE1FC49F2}" type="presOf" srcId="{D2871A5B-BD3F-4C57-847E-BCE523E16429}" destId="{CBFB50F7-3A4A-4147-A374-EBBEC6C61489}" srcOrd="1" destOrd="0" presId="urn:microsoft.com/office/officeart/2005/8/layout/radial1"/>
    <dgm:cxn modelId="{240A7645-8C7D-40D7-A7BB-39D8EB6B6615}" type="presOf" srcId="{FAC63136-6479-45E1-ACAE-DC8CA3F2F4E6}" destId="{AA2EC888-08BC-4972-8931-B3D29C2D4EA6}" srcOrd="1" destOrd="0" presId="urn:microsoft.com/office/officeart/2005/8/layout/radial1"/>
    <dgm:cxn modelId="{BF80D145-6CDE-4042-9180-B048300B88E1}" srcId="{E02FC4FE-19EC-48FB-A54E-BDF9FB31EEE3}" destId="{CD0F493B-7F2F-4BF2-9929-CDC6B6990A7D}" srcOrd="3" destOrd="0" parTransId="{D2871A5B-BD3F-4C57-847E-BCE523E16429}" sibTransId="{A3207BEA-6579-4C54-9269-3DF63E91E69E}"/>
    <dgm:cxn modelId="{39306567-4B36-4422-AC48-1997E79BCF59}" type="presOf" srcId="{E02FC4FE-19EC-48FB-A54E-BDF9FB31EEE3}" destId="{8D1AEBC3-1B98-4644-8EDB-FAD1487CB3DE}" srcOrd="0" destOrd="0" presId="urn:microsoft.com/office/officeart/2005/8/layout/radial1"/>
    <dgm:cxn modelId="{C2CBA578-AC88-46FB-BD11-1869371239A3}" srcId="{E02FC4FE-19EC-48FB-A54E-BDF9FB31EEE3}" destId="{1324D025-26F4-44F5-80E5-72FD07DEF62D}" srcOrd="1" destOrd="0" parTransId="{97BF881F-BF82-4E79-B7FE-40E11E413673}" sibTransId="{6688B323-310B-4457-8D53-D04BE6D33835}"/>
    <dgm:cxn modelId="{0BB37D8C-2A3A-4A24-9CF7-36DB5CA1C73E}" type="presOf" srcId="{D0333DA0-DF2A-4EC5-B015-2F2228E9416F}" destId="{3E361C5A-FFCB-46D9-B1AE-A73ABE50CA81}" srcOrd="0" destOrd="0" presId="urn:microsoft.com/office/officeart/2005/8/layout/radial1"/>
    <dgm:cxn modelId="{D002CD97-8C35-40FC-8CBE-FF64E8898EA0}" type="presOf" srcId="{7B10EA50-54A3-4A48-B96E-2142CFFF89A2}" destId="{639A1867-4EFA-4CCC-B3F1-839E03E24CD2}" srcOrd="0" destOrd="0" presId="urn:microsoft.com/office/officeart/2005/8/layout/radial1"/>
    <dgm:cxn modelId="{9407AA98-389C-4278-BBF2-183C34374B6A}" type="presOf" srcId="{D2871A5B-BD3F-4C57-847E-BCE523E16429}" destId="{EC51D3F9-6750-4F0F-A36E-5F9FD31CD1A6}" srcOrd="0" destOrd="0" presId="urn:microsoft.com/office/officeart/2005/8/layout/radial1"/>
    <dgm:cxn modelId="{EE9DAEA4-461E-4393-9E2A-9AA772B117E2}" type="presOf" srcId="{987D11B6-2044-4978-A536-A1CF08C65C50}" destId="{279242D0-3789-4067-A39D-73EDE2EA5BFF}" srcOrd="0" destOrd="0" presId="urn:microsoft.com/office/officeart/2005/8/layout/radial1"/>
    <dgm:cxn modelId="{52C787B9-9148-496A-84DE-6B56CC10B62F}" type="presOf" srcId="{97BF881F-BF82-4E79-B7FE-40E11E413673}" destId="{1E452EFF-70D4-4917-9FE3-C5B32CDED52D}" srcOrd="0" destOrd="0" presId="urn:microsoft.com/office/officeart/2005/8/layout/radial1"/>
    <dgm:cxn modelId="{698DF1C1-B96A-4C3D-AE7A-301FD7127531}" srcId="{E02FC4FE-19EC-48FB-A54E-BDF9FB31EEE3}" destId="{B04424BC-2C24-475D-96C2-76258FA6FB0B}" srcOrd="0" destOrd="0" parTransId="{7B10EA50-54A3-4A48-B96E-2142CFFF89A2}" sibTransId="{DA268197-EBB5-4E8A-9338-A6A700107DFD}"/>
    <dgm:cxn modelId="{6AB476C6-B265-455A-B554-52FD499A3AD6}" type="presOf" srcId="{7B10EA50-54A3-4A48-B96E-2142CFFF89A2}" destId="{3A306C2C-95DC-4B34-8E83-55E77DEF6AC4}" srcOrd="1" destOrd="0" presId="urn:microsoft.com/office/officeart/2005/8/layout/radial1"/>
    <dgm:cxn modelId="{AC3747E3-784A-4BEC-A574-3B7E270973C3}" type="presOf" srcId="{CD0F493B-7F2F-4BF2-9929-CDC6B6990A7D}" destId="{7F85A17D-E605-4002-8645-83868FDD6DC8}" srcOrd="0" destOrd="0" presId="urn:microsoft.com/office/officeart/2005/8/layout/radial1"/>
    <dgm:cxn modelId="{6AA9CDED-D1B4-4921-8404-23C91A16897F}" type="presOf" srcId="{FAC63136-6479-45E1-ACAE-DC8CA3F2F4E6}" destId="{10089331-9241-4FBC-9F71-23A2E11B790C}" srcOrd="0" destOrd="0" presId="urn:microsoft.com/office/officeart/2005/8/layout/radial1"/>
    <dgm:cxn modelId="{F1A578F9-72AC-4D3C-A810-0C0973228A50}" type="presOf" srcId="{1324D025-26F4-44F5-80E5-72FD07DEF62D}" destId="{48C619F6-B408-432B-B847-4252F8DB87DE}" srcOrd="0" destOrd="0" presId="urn:microsoft.com/office/officeart/2005/8/layout/radial1"/>
    <dgm:cxn modelId="{1B60415B-FBB4-4131-A0CD-C83504D8833C}" type="presParOf" srcId="{3E361C5A-FFCB-46D9-B1AE-A73ABE50CA81}" destId="{8D1AEBC3-1B98-4644-8EDB-FAD1487CB3DE}" srcOrd="0" destOrd="0" presId="urn:microsoft.com/office/officeart/2005/8/layout/radial1"/>
    <dgm:cxn modelId="{1532446F-A307-46FF-9B03-3A36AC9FF0E1}" type="presParOf" srcId="{3E361C5A-FFCB-46D9-B1AE-A73ABE50CA81}" destId="{639A1867-4EFA-4CCC-B3F1-839E03E24CD2}" srcOrd="1" destOrd="0" presId="urn:microsoft.com/office/officeart/2005/8/layout/radial1"/>
    <dgm:cxn modelId="{C3EC09B7-BEF2-4FE1-81F2-425B6FEEEDD5}" type="presParOf" srcId="{639A1867-4EFA-4CCC-B3F1-839E03E24CD2}" destId="{3A306C2C-95DC-4B34-8E83-55E77DEF6AC4}" srcOrd="0" destOrd="0" presId="urn:microsoft.com/office/officeart/2005/8/layout/radial1"/>
    <dgm:cxn modelId="{E2C651B5-E786-42E5-9362-04E2BB092827}" type="presParOf" srcId="{3E361C5A-FFCB-46D9-B1AE-A73ABE50CA81}" destId="{E92652D6-88AA-467D-BBD3-8895DD39D96C}" srcOrd="2" destOrd="0" presId="urn:microsoft.com/office/officeart/2005/8/layout/radial1"/>
    <dgm:cxn modelId="{8FA3DB07-B02C-4B8F-8E1F-7543C5411E25}" type="presParOf" srcId="{3E361C5A-FFCB-46D9-B1AE-A73ABE50CA81}" destId="{1E452EFF-70D4-4917-9FE3-C5B32CDED52D}" srcOrd="3" destOrd="0" presId="urn:microsoft.com/office/officeart/2005/8/layout/radial1"/>
    <dgm:cxn modelId="{120D9AD5-B497-49F2-8C89-7BCB7470A9AB}" type="presParOf" srcId="{1E452EFF-70D4-4917-9FE3-C5B32CDED52D}" destId="{7B1574A3-C775-4820-A660-F23DB0688816}" srcOrd="0" destOrd="0" presId="urn:microsoft.com/office/officeart/2005/8/layout/radial1"/>
    <dgm:cxn modelId="{EAC50243-9AF4-412F-B47F-1677D4BD2B4A}" type="presParOf" srcId="{3E361C5A-FFCB-46D9-B1AE-A73ABE50CA81}" destId="{48C619F6-B408-432B-B847-4252F8DB87DE}" srcOrd="4" destOrd="0" presId="urn:microsoft.com/office/officeart/2005/8/layout/radial1"/>
    <dgm:cxn modelId="{1D5B693E-4927-43A1-BB1D-2626CCB56FDE}" type="presParOf" srcId="{3E361C5A-FFCB-46D9-B1AE-A73ABE50CA81}" destId="{10089331-9241-4FBC-9F71-23A2E11B790C}" srcOrd="5" destOrd="0" presId="urn:microsoft.com/office/officeart/2005/8/layout/radial1"/>
    <dgm:cxn modelId="{A30B783B-79D4-49C0-94FE-FF6F1CAD0A28}" type="presParOf" srcId="{10089331-9241-4FBC-9F71-23A2E11B790C}" destId="{AA2EC888-08BC-4972-8931-B3D29C2D4EA6}" srcOrd="0" destOrd="0" presId="urn:microsoft.com/office/officeart/2005/8/layout/radial1"/>
    <dgm:cxn modelId="{75F82038-E61F-43B8-89F2-25EF9D2B2E08}" type="presParOf" srcId="{3E361C5A-FFCB-46D9-B1AE-A73ABE50CA81}" destId="{279242D0-3789-4067-A39D-73EDE2EA5BFF}" srcOrd="6" destOrd="0" presId="urn:microsoft.com/office/officeart/2005/8/layout/radial1"/>
    <dgm:cxn modelId="{9ECD6E73-B56A-45CB-80D0-BF0C675E7FFF}" type="presParOf" srcId="{3E361C5A-FFCB-46D9-B1AE-A73ABE50CA81}" destId="{EC51D3F9-6750-4F0F-A36E-5F9FD31CD1A6}" srcOrd="7" destOrd="0" presId="urn:microsoft.com/office/officeart/2005/8/layout/radial1"/>
    <dgm:cxn modelId="{90D03833-08BB-44C9-9648-06377EFA7106}" type="presParOf" srcId="{EC51D3F9-6750-4F0F-A36E-5F9FD31CD1A6}" destId="{CBFB50F7-3A4A-4147-A374-EBBEC6C61489}" srcOrd="0" destOrd="0" presId="urn:microsoft.com/office/officeart/2005/8/layout/radial1"/>
    <dgm:cxn modelId="{FE737D94-09E4-4E74-8F9C-099D2C5D060C}" type="presParOf" srcId="{3E361C5A-FFCB-46D9-B1AE-A73ABE50CA81}" destId="{7F85A17D-E605-4002-8645-83868FDD6DC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04CFA6-12E1-4896-BFBC-F11037008C93}" type="doc">
      <dgm:prSet loTypeId="urn:microsoft.com/office/officeart/2005/8/layout/cycle4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6266257-57DE-4E54-BA9B-29880F3308D1}">
      <dgm:prSet phldrT="[Text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বাংলাদেশ মৎস্য গবেষণা ইনস্টিটিউট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E1A4CB-0E24-4310-ADD1-EB5DF28F3D2C}" type="parTrans" cxnId="{1AE0E57D-D314-4D44-8F66-3F00F0F32D2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1901F6-B411-46D5-A091-76A6C7FAE1C7}" type="sibTrans" cxnId="{1AE0E57D-D314-4D44-8F66-3F00F0F32D2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F3F420-5067-4425-B48E-B402170A61FA}">
      <dgm:prSet phldrT="[Text]" custT="1"/>
      <dgm:spPr/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ময়মনসিংহ অবস্তিত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006920D-67E9-4411-BAED-01AC8800E591}" type="parTrans" cxnId="{9E6616E6-D2B8-41DD-9A58-CE0CAB2EB5E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AB8E7F-55B2-4F02-9D7D-8D259E1514D9}" type="sibTrans" cxnId="{9E6616E6-D2B8-41DD-9A58-CE0CAB2EB5E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0E7FC1-D846-4EE9-BA70-F09BD91F11BE}">
      <dgm:prSet phldrT="[Text]" custT="1"/>
      <dgm:spPr/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১৯৮৪ সালে প্রতিষ্ঠিত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85ECA5-F5DB-4A5B-A50B-E689E16F0F89}" type="parTrans" cxnId="{EFD05544-562B-466E-8C1A-1AA32C95007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942773-EE0C-4E52-B609-0CF1D535CB0B}" type="sibTrans" cxnId="{EFD05544-562B-466E-8C1A-1AA32C95007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BB6EED-A03D-4E10-881C-18FD1BC9108A}">
      <dgm:prSet phldrT="[Text]"/>
      <dgm:spPr/>
    </dgm:pt>
    <dgm:pt modelId="{605C91F1-3D12-466A-ACE6-C293B126353B}" type="parTrans" cxnId="{0FB28E78-33F0-49EF-8D79-10D8C121CFA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613CE3-43E6-4384-A4D5-9460ADC73841}" type="sibTrans" cxnId="{0FB28E78-33F0-49EF-8D79-10D8C121CFA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4457A3-DF68-46E3-8E71-3B766720BA00}">
      <dgm:prSet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099909-17D1-4B8E-9139-3D2AD3701374}" type="parTrans" cxnId="{90DAA9B7-C95C-4C95-88E3-926522F2854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2EEF27-F64E-45A9-A56F-4907C914531F}" type="sibTrans" cxnId="{90DAA9B7-C95C-4C95-88E3-926522F2854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A171B0-50C5-476D-B058-480C1B05F5AC}">
      <dgm:prSet custT="1"/>
      <dgm:spPr/>
      <dgm:t>
        <a:bodyPr/>
        <a:lstStyle/>
        <a:p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বাংলাদেশ মৎস্য গবেষণা ইনস্টিটিউট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BFD466-03EA-444E-95B0-A7FCA9D081E5}" type="parTrans" cxnId="{D09B85AE-C96C-44EE-B79E-2F279E06783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9DED38-B5A5-4EC5-9D23-0606F81AFFD4}" type="sibTrans" cxnId="{D09B85AE-C96C-44EE-B79E-2F279E06783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95B7E9-D420-4B1A-A497-CC9E4C71DD70}" type="pres">
      <dgm:prSet presAssocID="{4F04CFA6-12E1-4896-BFBC-F11037008C9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F1FFFFEA-B8BD-4F04-A76A-820E1526CF9D}" type="pres">
      <dgm:prSet presAssocID="{4F04CFA6-12E1-4896-BFBC-F11037008C93}" presName="children" presStyleCnt="0"/>
      <dgm:spPr/>
    </dgm:pt>
    <dgm:pt modelId="{52976C97-AA15-45DA-A71F-1AFC9A662598}" type="pres">
      <dgm:prSet presAssocID="{4F04CFA6-12E1-4896-BFBC-F11037008C93}" presName="child1group" presStyleCnt="0"/>
      <dgm:spPr/>
    </dgm:pt>
    <dgm:pt modelId="{79BD9230-FFAA-48CF-9997-A7DE490B029D}" type="pres">
      <dgm:prSet presAssocID="{4F04CFA6-12E1-4896-BFBC-F11037008C93}" presName="child1" presStyleLbl="bgAcc1" presStyleIdx="0" presStyleCnt="1"/>
      <dgm:spPr/>
    </dgm:pt>
    <dgm:pt modelId="{4CB1F6CE-D37D-4D35-A16A-A6E9AD7F88E8}" type="pres">
      <dgm:prSet presAssocID="{4F04CFA6-12E1-4896-BFBC-F11037008C93}" presName="child1Text" presStyleLbl="bgAcc1" presStyleIdx="0" presStyleCnt="1">
        <dgm:presLayoutVars>
          <dgm:bulletEnabled val="1"/>
        </dgm:presLayoutVars>
      </dgm:prSet>
      <dgm:spPr/>
    </dgm:pt>
    <dgm:pt modelId="{B91D4F4B-E54A-42BF-A0F4-08B4C07584BB}" type="pres">
      <dgm:prSet presAssocID="{4F04CFA6-12E1-4896-BFBC-F11037008C93}" presName="childPlaceholder" presStyleCnt="0"/>
      <dgm:spPr/>
    </dgm:pt>
    <dgm:pt modelId="{136427EE-C66A-483E-9B64-8AB25AD9F9DF}" type="pres">
      <dgm:prSet presAssocID="{4F04CFA6-12E1-4896-BFBC-F11037008C93}" presName="circle" presStyleCnt="0"/>
      <dgm:spPr/>
    </dgm:pt>
    <dgm:pt modelId="{5B792619-7931-431D-8EBF-733595E61EE6}" type="pres">
      <dgm:prSet presAssocID="{4F04CFA6-12E1-4896-BFBC-F11037008C93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3B9A7BBD-A73B-4959-9811-3AF9121AC4C5}" type="pres">
      <dgm:prSet presAssocID="{4F04CFA6-12E1-4896-BFBC-F11037008C93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B57B453C-2F79-4F01-82E6-9F8D1693D7D1}" type="pres">
      <dgm:prSet presAssocID="{4F04CFA6-12E1-4896-BFBC-F11037008C93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56C57E35-4AF6-464D-85AB-7800F02EA1D5}" type="pres">
      <dgm:prSet presAssocID="{4F04CFA6-12E1-4896-BFBC-F11037008C93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FA251701-B53D-4FE6-88A3-289AD74D18DB}" type="pres">
      <dgm:prSet presAssocID="{4F04CFA6-12E1-4896-BFBC-F11037008C93}" presName="quadrantPlaceholder" presStyleCnt="0"/>
      <dgm:spPr/>
    </dgm:pt>
    <dgm:pt modelId="{5BDBA982-7D1E-4BD8-9215-A8E1EF14C232}" type="pres">
      <dgm:prSet presAssocID="{4F04CFA6-12E1-4896-BFBC-F11037008C93}" presName="center1" presStyleLbl="fgShp" presStyleIdx="0" presStyleCnt="2"/>
      <dgm:spPr/>
    </dgm:pt>
    <dgm:pt modelId="{DEA5A6E4-7750-4146-81A9-2675900FC19F}" type="pres">
      <dgm:prSet presAssocID="{4F04CFA6-12E1-4896-BFBC-F11037008C93}" presName="center2" presStyleLbl="fgShp" presStyleIdx="1" presStyleCnt="2"/>
      <dgm:spPr/>
    </dgm:pt>
  </dgm:ptLst>
  <dgm:cxnLst>
    <dgm:cxn modelId="{E9018018-2460-4EE6-9EEB-7C374F201284}" type="presOf" srcId="{71F3F420-5067-4425-B48E-B402170A61FA}" destId="{B57B453C-2F79-4F01-82E6-9F8D1693D7D1}" srcOrd="0" destOrd="0" presId="urn:microsoft.com/office/officeart/2005/8/layout/cycle4"/>
    <dgm:cxn modelId="{F801242D-3098-43F7-AD34-F27BED9F3A4F}" type="presOf" srcId="{B6266257-57DE-4E54-BA9B-29880F3308D1}" destId="{4CB1F6CE-D37D-4D35-A16A-A6E9AD7F88E8}" srcOrd="1" destOrd="0" presId="urn:microsoft.com/office/officeart/2005/8/layout/cycle4"/>
    <dgm:cxn modelId="{8BC1535B-3116-4F60-A90F-6E740A2DAE63}" type="presOf" srcId="{790E7FC1-D846-4EE9-BA70-F09BD91F11BE}" destId="{56C57E35-4AF6-464D-85AB-7800F02EA1D5}" srcOrd="0" destOrd="0" presId="urn:microsoft.com/office/officeart/2005/8/layout/cycle4"/>
    <dgm:cxn modelId="{AD03CF5F-701A-4564-BB9A-FD69B8A3A52B}" type="presOf" srcId="{0F4457A3-DF68-46E3-8E71-3B766720BA00}" destId="{5B792619-7931-431D-8EBF-733595E61EE6}" srcOrd="0" destOrd="0" presId="urn:microsoft.com/office/officeart/2005/8/layout/cycle4"/>
    <dgm:cxn modelId="{EFD05544-562B-466E-8C1A-1AA32C950070}" srcId="{4F04CFA6-12E1-4896-BFBC-F11037008C93}" destId="{790E7FC1-D846-4EE9-BA70-F09BD91F11BE}" srcOrd="3" destOrd="0" parTransId="{1285ECA5-F5DB-4A5B-A50B-E689E16F0F89}" sibTransId="{48942773-EE0C-4E52-B609-0CF1D535CB0B}"/>
    <dgm:cxn modelId="{0FB28E78-33F0-49EF-8D79-10D8C121CFA9}" srcId="{4F04CFA6-12E1-4896-BFBC-F11037008C93}" destId="{B8BB6EED-A03D-4E10-881C-18FD1BC9108A}" srcOrd="4" destOrd="0" parTransId="{605C91F1-3D12-466A-ACE6-C293B126353B}" sibTransId="{A8613CE3-43E6-4384-A4D5-9460ADC73841}"/>
    <dgm:cxn modelId="{1AE0E57D-D314-4D44-8F66-3F00F0F32D2F}" srcId="{0F4457A3-DF68-46E3-8E71-3B766720BA00}" destId="{B6266257-57DE-4E54-BA9B-29880F3308D1}" srcOrd="0" destOrd="0" parTransId="{B6E1A4CB-0E24-4310-ADD1-EB5DF28F3D2C}" sibTransId="{231901F6-B411-46D5-A091-76A6C7FAE1C7}"/>
    <dgm:cxn modelId="{BC6C0C80-F8FD-48DD-B56B-180629535F3D}" type="presOf" srcId="{B6266257-57DE-4E54-BA9B-29880F3308D1}" destId="{79BD9230-FFAA-48CF-9997-A7DE490B029D}" srcOrd="0" destOrd="0" presId="urn:microsoft.com/office/officeart/2005/8/layout/cycle4"/>
    <dgm:cxn modelId="{D09B85AE-C96C-44EE-B79E-2F279E067837}" srcId="{4F04CFA6-12E1-4896-BFBC-F11037008C93}" destId="{15A171B0-50C5-476D-B058-480C1B05F5AC}" srcOrd="1" destOrd="0" parTransId="{BEBFD466-03EA-444E-95B0-A7FCA9D081E5}" sibTransId="{429DED38-B5A5-4EC5-9D23-0606F81AFFD4}"/>
    <dgm:cxn modelId="{90DAA9B7-C95C-4C95-88E3-926522F2854D}" srcId="{4F04CFA6-12E1-4896-BFBC-F11037008C93}" destId="{0F4457A3-DF68-46E3-8E71-3B766720BA00}" srcOrd="0" destOrd="0" parTransId="{91099909-17D1-4B8E-9139-3D2AD3701374}" sibTransId="{C82EEF27-F64E-45A9-A56F-4907C914531F}"/>
    <dgm:cxn modelId="{5D2A6AC5-349F-442B-A511-A2B6732A8647}" type="presOf" srcId="{4F04CFA6-12E1-4896-BFBC-F11037008C93}" destId="{F495B7E9-D420-4B1A-A497-CC9E4C71DD70}" srcOrd="0" destOrd="0" presId="urn:microsoft.com/office/officeart/2005/8/layout/cycle4"/>
    <dgm:cxn modelId="{9E6616E6-D2B8-41DD-9A58-CE0CAB2EB5EF}" srcId="{4F04CFA6-12E1-4896-BFBC-F11037008C93}" destId="{71F3F420-5067-4425-B48E-B402170A61FA}" srcOrd="2" destOrd="0" parTransId="{1006920D-67E9-4411-BAED-01AC8800E591}" sibTransId="{63AB8E7F-55B2-4F02-9D7D-8D259E1514D9}"/>
    <dgm:cxn modelId="{4A6A6EFF-F542-4C78-9A10-70B0E5FC4B4D}" type="presOf" srcId="{15A171B0-50C5-476D-B058-480C1B05F5AC}" destId="{3B9A7BBD-A73B-4959-9811-3AF9121AC4C5}" srcOrd="0" destOrd="0" presId="urn:microsoft.com/office/officeart/2005/8/layout/cycle4"/>
    <dgm:cxn modelId="{68636521-A3E4-4B89-AC43-8B32DD634CDF}" type="presParOf" srcId="{F495B7E9-D420-4B1A-A497-CC9E4C71DD70}" destId="{F1FFFFEA-B8BD-4F04-A76A-820E1526CF9D}" srcOrd="0" destOrd="0" presId="urn:microsoft.com/office/officeart/2005/8/layout/cycle4"/>
    <dgm:cxn modelId="{A8E3E170-8ABF-4BC6-B047-0C871986D989}" type="presParOf" srcId="{F1FFFFEA-B8BD-4F04-A76A-820E1526CF9D}" destId="{52976C97-AA15-45DA-A71F-1AFC9A662598}" srcOrd="0" destOrd="0" presId="urn:microsoft.com/office/officeart/2005/8/layout/cycle4"/>
    <dgm:cxn modelId="{322C9D93-D6A6-4379-916B-5B6B4DF54C11}" type="presParOf" srcId="{52976C97-AA15-45DA-A71F-1AFC9A662598}" destId="{79BD9230-FFAA-48CF-9997-A7DE490B029D}" srcOrd="0" destOrd="0" presId="urn:microsoft.com/office/officeart/2005/8/layout/cycle4"/>
    <dgm:cxn modelId="{3814F03F-646C-44F3-B8D7-FC7DB2FE5B3E}" type="presParOf" srcId="{52976C97-AA15-45DA-A71F-1AFC9A662598}" destId="{4CB1F6CE-D37D-4D35-A16A-A6E9AD7F88E8}" srcOrd="1" destOrd="0" presId="urn:microsoft.com/office/officeart/2005/8/layout/cycle4"/>
    <dgm:cxn modelId="{392A747F-8613-4302-9409-1F4D03AC420D}" type="presParOf" srcId="{F1FFFFEA-B8BD-4F04-A76A-820E1526CF9D}" destId="{B91D4F4B-E54A-42BF-A0F4-08B4C07584BB}" srcOrd="1" destOrd="0" presId="urn:microsoft.com/office/officeart/2005/8/layout/cycle4"/>
    <dgm:cxn modelId="{AA64FF67-E056-4E8B-9077-B6EA81072A0D}" type="presParOf" srcId="{F495B7E9-D420-4B1A-A497-CC9E4C71DD70}" destId="{136427EE-C66A-483E-9B64-8AB25AD9F9DF}" srcOrd="1" destOrd="0" presId="urn:microsoft.com/office/officeart/2005/8/layout/cycle4"/>
    <dgm:cxn modelId="{21608159-A4CC-4A0F-89F6-8A05834F02F7}" type="presParOf" srcId="{136427EE-C66A-483E-9B64-8AB25AD9F9DF}" destId="{5B792619-7931-431D-8EBF-733595E61EE6}" srcOrd="0" destOrd="0" presId="urn:microsoft.com/office/officeart/2005/8/layout/cycle4"/>
    <dgm:cxn modelId="{9F9DD2DC-BC57-4A84-B0F9-648C39BDE0DD}" type="presParOf" srcId="{136427EE-C66A-483E-9B64-8AB25AD9F9DF}" destId="{3B9A7BBD-A73B-4959-9811-3AF9121AC4C5}" srcOrd="1" destOrd="0" presId="urn:microsoft.com/office/officeart/2005/8/layout/cycle4"/>
    <dgm:cxn modelId="{A36BA460-5FE5-405D-9A23-DEA289C58E76}" type="presParOf" srcId="{136427EE-C66A-483E-9B64-8AB25AD9F9DF}" destId="{B57B453C-2F79-4F01-82E6-9F8D1693D7D1}" srcOrd="2" destOrd="0" presId="urn:microsoft.com/office/officeart/2005/8/layout/cycle4"/>
    <dgm:cxn modelId="{3A0BAEC6-1CED-41FA-B318-29CC4B612025}" type="presParOf" srcId="{136427EE-C66A-483E-9B64-8AB25AD9F9DF}" destId="{56C57E35-4AF6-464D-85AB-7800F02EA1D5}" srcOrd="3" destOrd="0" presId="urn:microsoft.com/office/officeart/2005/8/layout/cycle4"/>
    <dgm:cxn modelId="{D12C8CAE-CADF-4751-AF52-23DCEBFCB4E3}" type="presParOf" srcId="{136427EE-C66A-483E-9B64-8AB25AD9F9DF}" destId="{FA251701-B53D-4FE6-88A3-289AD74D18DB}" srcOrd="4" destOrd="0" presId="urn:microsoft.com/office/officeart/2005/8/layout/cycle4"/>
    <dgm:cxn modelId="{BD5C009E-38D0-4BB7-A7AC-1285C8E58047}" type="presParOf" srcId="{F495B7E9-D420-4B1A-A497-CC9E4C71DD70}" destId="{5BDBA982-7D1E-4BD8-9215-A8E1EF14C232}" srcOrd="2" destOrd="0" presId="urn:microsoft.com/office/officeart/2005/8/layout/cycle4"/>
    <dgm:cxn modelId="{7781E1F4-3CA3-4227-A795-887C153E20FD}" type="presParOf" srcId="{F495B7E9-D420-4B1A-A497-CC9E4C71DD70}" destId="{DEA5A6E4-7750-4146-81A9-2675900FC19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AE323B-3D00-4FEA-B368-2E4206BC7CAF}" type="doc">
      <dgm:prSet loTypeId="urn:microsoft.com/office/officeart/2005/8/layout/venn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C2B92B7-527B-4199-A8E9-FA76697981A1}">
      <dgm:prSet phldrT="[Text]" custT="1"/>
      <dgm:spPr/>
      <dgm:t>
        <a:bodyPr/>
        <a:lstStyle/>
        <a:p>
          <a:r>
            <a:rPr lang="bn-IN" sz="1400" dirty="0">
              <a:latin typeface="NikoshBAN" panose="02000000000000000000" pitchFamily="2" charset="0"/>
              <a:cs typeface="NikoshBAN" panose="02000000000000000000" pitchFamily="2" charset="0"/>
            </a:rPr>
            <a:t>তুঁত ও রেশম কীটের জাত উদ্ভাবণ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07516A-2F26-4C6E-8FCE-CD182E4B7440}" type="parTrans" cxnId="{6867A6B0-7220-46A1-A08E-7CE23D8F525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F99A5E-DBDA-4B47-8EFB-6F71EB94FF34}" type="sibTrans" cxnId="{6867A6B0-7220-46A1-A08E-7CE23D8F525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0EA127-FCED-47CF-A7C3-3BD42BE268E9}">
      <dgm:prSet phldrT="[Text]" custT="1"/>
      <dgm:spPr/>
      <dgm:t>
        <a:bodyPr/>
        <a:lstStyle/>
        <a:p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প্রতিষ্ঠিত ১৯৬২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6F387B-6891-473D-9C71-93398B643CBC}" type="parTrans" cxnId="{2F360943-61B1-4477-8A80-073D4158AB2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D87F21-D874-4F87-A634-11450526AA98}" type="sibTrans" cxnId="{2F360943-61B1-4477-8A80-073D4158AB2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91FFAA-8A31-4895-AB03-9BC530D93119}">
      <dgm:prSet phldrT="[Text]" custT="1"/>
      <dgm:spPr/>
      <dgm:t>
        <a:bodyPr/>
        <a:lstStyle/>
        <a:p>
          <a:r>
            <a:rPr lang="bn-IN" sz="1800" dirty="0">
              <a:latin typeface="NikoshBAN" panose="02000000000000000000" pitchFamily="2" charset="0"/>
              <a:cs typeface="NikoshBAN" panose="02000000000000000000" pitchFamily="2" charset="0"/>
            </a:rPr>
            <a:t>রাজশাহী অবস্তিত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ACC10C-73FF-463B-A6F1-6BBF3E04D40D}" type="parTrans" cxnId="{76C8CC26-D705-497A-A7D3-E675426F572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106C0C-D704-4EC3-935C-73C348AB7513}" type="sibTrans" cxnId="{76C8CC26-D705-497A-A7D3-E675426F572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30411A-DD41-4801-9D83-65AAEEA56C32}">
      <dgm:prSet phldrT="[Text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1600" dirty="0">
              <a:latin typeface="NikoshBAN" panose="02000000000000000000" pitchFamily="2" charset="0"/>
              <a:cs typeface="NikoshBAN" panose="02000000000000000000" pitchFamily="2" charset="0"/>
            </a:rPr>
            <a:t> বাংলাদেশ রেশম গবেষণা ও প্রশিক্ষণ ইনস্টিটিউট</a:t>
          </a:r>
          <a:endParaRPr lang="en-US" sz="1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F17510-91FF-4FF2-B82B-4D53900AEBDB}" type="parTrans" cxnId="{38D6D4C5-8742-4C4A-8FEB-115ABDAAEBD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19E9C4-413F-40B3-936B-975BBD75E7ED}" type="sibTrans" cxnId="{38D6D4C5-8742-4C4A-8FEB-115ABDAAEBD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DDB648-8794-4CEA-817F-C4005569E09F}" type="pres">
      <dgm:prSet presAssocID="{54AE323B-3D00-4FEA-B368-2E4206BC7CAF}" presName="Name0" presStyleCnt="0">
        <dgm:presLayoutVars>
          <dgm:chMax val="7"/>
          <dgm:resizeHandles val="exact"/>
        </dgm:presLayoutVars>
      </dgm:prSet>
      <dgm:spPr/>
    </dgm:pt>
    <dgm:pt modelId="{BBD539AB-4ECC-421F-89FC-AAD9393EA73D}" type="pres">
      <dgm:prSet presAssocID="{54AE323B-3D00-4FEA-B368-2E4206BC7CAF}" presName="comp1" presStyleCnt="0"/>
      <dgm:spPr/>
    </dgm:pt>
    <dgm:pt modelId="{67CDD308-1734-4CF6-AD68-D9B5F8BB6A3D}" type="pres">
      <dgm:prSet presAssocID="{54AE323B-3D00-4FEA-B368-2E4206BC7CAF}" presName="circle1" presStyleLbl="node1" presStyleIdx="0" presStyleCnt="4"/>
      <dgm:spPr/>
    </dgm:pt>
    <dgm:pt modelId="{611B1C19-47CC-4567-811A-8CF0AB83F2E2}" type="pres">
      <dgm:prSet presAssocID="{54AE323B-3D00-4FEA-B368-2E4206BC7CAF}" presName="c1text" presStyleLbl="node1" presStyleIdx="0" presStyleCnt="4">
        <dgm:presLayoutVars>
          <dgm:bulletEnabled val="1"/>
        </dgm:presLayoutVars>
      </dgm:prSet>
      <dgm:spPr/>
    </dgm:pt>
    <dgm:pt modelId="{1391B2AB-CE1F-412A-AF1D-483D68719876}" type="pres">
      <dgm:prSet presAssocID="{54AE323B-3D00-4FEA-B368-2E4206BC7CAF}" presName="comp2" presStyleCnt="0"/>
      <dgm:spPr/>
    </dgm:pt>
    <dgm:pt modelId="{3FA083CD-4D3F-4CBA-A42A-A966939FA3FE}" type="pres">
      <dgm:prSet presAssocID="{54AE323B-3D00-4FEA-B368-2E4206BC7CAF}" presName="circle2" presStyleLbl="node1" presStyleIdx="1" presStyleCnt="4"/>
      <dgm:spPr/>
    </dgm:pt>
    <dgm:pt modelId="{E8FCD203-620E-4563-ADC8-67250829F2DF}" type="pres">
      <dgm:prSet presAssocID="{54AE323B-3D00-4FEA-B368-2E4206BC7CAF}" presName="c2text" presStyleLbl="node1" presStyleIdx="1" presStyleCnt="4">
        <dgm:presLayoutVars>
          <dgm:bulletEnabled val="1"/>
        </dgm:presLayoutVars>
      </dgm:prSet>
      <dgm:spPr/>
    </dgm:pt>
    <dgm:pt modelId="{942A066C-D63A-46C8-B9AD-4280A7394DB9}" type="pres">
      <dgm:prSet presAssocID="{54AE323B-3D00-4FEA-B368-2E4206BC7CAF}" presName="comp3" presStyleCnt="0"/>
      <dgm:spPr/>
    </dgm:pt>
    <dgm:pt modelId="{C323F288-703E-4ECB-BC79-F312C16789BB}" type="pres">
      <dgm:prSet presAssocID="{54AE323B-3D00-4FEA-B368-2E4206BC7CAF}" presName="circle3" presStyleLbl="node1" presStyleIdx="2" presStyleCnt="4"/>
      <dgm:spPr/>
    </dgm:pt>
    <dgm:pt modelId="{4DE8903F-CDC3-481D-A731-4D111992CE18}" type="pres">
      <dgm:prSet presAssocID="{54AE323B-3D00-4FEA-B368-2E4206BC7CAF}" presName="c3text" presStyleLbl="node1" presStyleIdx="2" presStyleCnt="4">
        <dgm:presLayoutVars>
          <dgm:bulletEnabled val="1"/>
        </dgm:presLayoutVars>
      </dgm:prSet>
      <dgm:spPr/>
    </dgm:pt>
    <dgm:pt modelId="{3E95776F-0941-4790-9A18-D5C5072BA68F}" type="pres">
      <dgm:prSet presAssocID="{54AE323B-3D00-4FEA-B368-2E4206BC7CAF}" presName="comp4" presStyleCnt="0"/>
      <dgm:spPr/>
    </dgm:pt>
    <dgm:pt modelId="{C5FA3346-1953-4E42-817E-153EDC2EFE50}" type="pres">
      <dgm:prSet presAssocID="{54AE323B-3D00-4FEA-B368-2E4206BC7CAF}" presName="circle4" presStyleLbl="node1" presStyleIdx="3" presStyleCnt="4"/>
      <dgm:spPr/>
    </dgm:pt>
    <dgm:pt modelId="{043C48E2-5754-4066-A4B1-8EA129400EFD}" type="pres">
      <dgm:prSet presAssocID="{54AE323B-3D00-4FEA-B368-2E4206BC7CAF}" presName="c4text" presStyleLbl="node1" presStyleIdx="3" presStyleCnt="4">
        <dgm:presLayoutVars>
          <dgm:bulletEnabled val="1"/>
        </dgm:presLayoutVars>
      </dgm:prSet>
      <dgm:spPr/>
    </dgm:pt>
  </dgm:ptLst>
  <dgm:cxnLst>
    <dgm:cxn modelId="{6C4C1A1B-8BF9-4041-B0FC-B47CC7A51A90}" type="presOf" srcId="{990EA127-FCED-47CF-A7C3-3BD42BE268E9}" destId="{3FA083CD-4D3F-4CBA-A42A-A966939FA3FE}" srcOrd="0" destOrd="0" presId="urn:microsoft.com/office/officeart/2005/8/layout/venn2"/>
    <dgm:cxn modelId="{D3404C1B-AFF4-4FA8-BA59-CFD8910ADDA5}" type="presOf" srcId="{0C2B92B7-527B-4199-A8E9-FA76697981A1}" destId="{611B1C19-47CC-4567-811A-8CF0AB83F2E2}" srcOrd="1" destOrd="0" presId="urn:microsoft.com/office/officeart/2005/8/layout/venn2"/>
    <dgm:cxn modelId="{76C8CC26-D705-497A-A7D3-E675426F572A}" srcId="{54AE323B-3D00-4FEA-B368-2E4206BC7CAF}" destId="{5391FFAA-8A31-4895-AB03-9BC530D93119}" srcOrd="2" destOrd="0" parTransId="{80ACC10C-73FF-463B-A6F1-6BBF3E04D40D}" sibTransId="{7D106C0C-D704-4EC3-935C-73C348AB7513}"/>
    <dgm:cxn modelId="{54E9EF33-6FD6-4CB4-91DA-D6C080BEACC4}" type="presOf" srcId="{5391FFAA-8A31-4895-AB03-9BC530D93119}" destId="{4DE8903F-CDC3-481D-A731-4D111992CE18}" srcOrd="1" destOrd="0" presId="urn:microsoft.com/office/officeart/2005/8/layout/venn2"/>
    <dgm:cxn modelId="{2F360943-61B1-4477-8A80-073D4158AB2A}" srcId="{54AE323B-3D00-4FEA-B368-2E4206BC7CAF}" destId="{990EA127-FCED-47CF-A7C3-3BD42BE268E9}" srcOrd="1" destOrd="0" parTransId="{4C6F387B-6891-473D-9C71-93398B643CBC}" sibTransId="{3FD87F21-D874-4F87-A634-11450526AA98}"/>
    <dgm:cxn modelId="{B9C37A6B-B141-4B83-9054-349903EB3678}" type="presOf" srcId="{5391FFAA-8A31-4895-AB03-9BC530D93119}" destId="{C323F288-703E-4ECB-BC79-F312C16789BB}" srcOrd="0" destOrd="0" presId="urn:microsoft.com/office/officeart/2005/8/layout/venn2"/>
    <dgm:cxn modelId="{57B17C94-97CB-4B28-A1D3-344F9E77D157}" type="presOf" srcId="{54AE323B-3D00-4FEA-B368-2E4206BC7CAF}" destId="{17DDB648-8794-4CEA-817F-C4005569E09F}" srcOrd="0" destOrd="0" presId="urn:microsoft.com/office/officeart/2005/8/layout/venn2"/>
    <dgm:cxn modelId="{7B15F3A9-B387-4839-B84F-1D9502BD31EB}" type="presOf" srcId="{990EA127-FCED-47CF-A7C3-3BD42BE268E9}" destId="{E8FCD203-620E-4563-ADC8-67250829F2DF}" srcOrd="1" destOrd="0" presId="urn:microsoft.com/office/officeart/2005/8/layout/venn2"/>
    <dgm:cxn modelId="{6867A6B0-7220-46A1-A08E-7CE23D8F525E}" srcId="{54AE323B-3D00-4FEA-B368-2E4206BC7CAF}" destId="{0C2B92B7-527B-4199-A8E9-FA76697981A1}" srcOrd="0" destOrd="0" parTransId="{6E07516A-2F26-4C6E-8FCE-CD182E4B7440}" sibTransId="{74F99A5E-DBDA-4B47-8EFB-6F71EB94FF34}"/>
    <dgm:cxn modelId="{5ED652B7-965D-4A1A-958B-6F37A09111EF}" type="presOf" srcId="{1D30411A-DD41-4801-9D83-65AAEEA56C32}" destId="{043C48E2-5754-4066-A4B1-8EA129400EFD}" srcOrd="1" destOrd="0" presId="urn:microsoft.com/office/officeart/2005/8/layout/venn2"/>
    <dgm:cxn modelId="{38D6D4C5-8742-4C4A-8FEB-115ABDAAEBDA}" srcId="{54AE323B-3D00-4FEA-B368-2E4206BC7CAF}" destId="{1D30411A-DD41-4801-9D83-65AAEEA56C32}" srcOrd="3" destOrd="0" parTransId="{46F17510-91FF-4FF2-B82B-4D53900AEBDB}" sibTransId="{6419E9C4-413F-40B3-936B-975BBD75E7ED}"/>
    <dgm:cxn modelId="{9259D0DA-4D09-404A-BE69-3C9C62CFFF79}" type="presOf" srcId="{1D30411A-DD41-4801-9D83-65AAEEA56C32}" destId="{C5FA3346-1953-4E42-817E-153EDC2EFE50}" srcOrd="0" destOrd="0" presId="urn:microsoft.com/office/officeart/2005/8/layout/venn2"/>
    <dgm:cxn modelId="{FDCAF7E6-3192-45DF-B90A-F0EF3D4D4619}" type="presOf" srcId="{0C2B92B7-527B-4199-A8E9-FA76697981A1}" destId="{67CDD308-1734-4CF6-AD68-D9B5F8BB6A3D}" srcOrd="0" destOrd="0" presId="urn:microsoft.com/office/officeart/2005/8/layout/venn2"/>
    <dgm:cxn modelId="{DF1D6EEA-6838-4FA5-90E3-1858BDC8A943}" type="presParOf" srcId="{17DDB648-8794-4CEA-817F-C4005569E09F}" destId="{BBD539AB-4ECC-421F-89FC-AAD9393EA73D}" srcOrd="0" destOrd="0" presId="urn:microsoft.com/office/officeart/2005/8/layout/venn2"/>
    <dgm:cxn modelId="{F29FC6CF-D816-43D7-A7D8-9D7A18A45632}" type="presParOf" srcId="{BBD539AB-4ECC-421F-89FC-AAD9393EA73D}" destId="{67CDD308-1734-4CF6-AD68-D9B5F8BB6A3D}" srcOrd="0" destOrd="0" presId="urn:microsoft.com/office/officeart/2005/8/layout/venn2"/>
    <dgm:cxn modelId="{06DBF1FC-FE96-4B41-A1FD-1FED285469CA}" type="presParOf" srcId="{BBD539AB-4ECC-421F-89FC-AAD9393EA73D}" destId="{611B1C19-47CC-4567-811A-8CF0AB83F2E2}" srcOrd="1" destOrd="0" presId="urn:microsoft.com/office/officeart/2005/8/layout/venn2"/>
    <dgm:cxn modelId="{8C608383-7CCC-4E58-92B6-B521572EE3D9}" type="presParOf" srcId="{17DDB648-8794-4CEA-817F-C4005569E09F}" destId="{1391B2AB-CE1F-412A-AF1D-483D68719876}" srcOrd="1" destOrd="0" presId="urn:microsoft.com/office/officeart/2005/8/layout/venn2"/>
    <dgm:cxn modelId="{E898BFF6-3FA2-4087-B1A4-A90DC66C6426}" type="presParOf" srcId="{1391B2AB-CE1F-412A-AF1D-483D68719876}" destId="{3FA083CD-4D3F-4CBA-A42A-A966939FA3FE}" srcOrd="0" destOrd="0" presId="urn:microsoft.com/office/officeart/2005/8/layout/venn2"/>
    <dgm:cxn modelId="{54C688E1-B6D4-40A2-8E05-503B7501C9AC}" type="presParOf" srcId="{1391B2AB-CE1F-412A-AF1D-483D68719876}" destId="{E8FCD203-620E-4563-ADC8-67250829F2DF}" srcOrd="1" destOrd="0" presId="urn:microsoft.com/office/officeart/2005/8/layout/venn2"/>
    <dgm:cxn modelId="{63E13024-5E6F-4205-AEE8-560A1E0FF3BC}" type="presParOf" srcId="{17DDB648-8794-4CEA-817F-C4005569E09F}" destId="{942A066C-D63A-46C8-B9AD-4280A7394DB9}" srcOrd="2" destOrd="0" presId="urn:microsoft.com/office/officeart/2005/8/layout/venn2"/>
    <dgm:cxn modelId="{621CD57D-82B4-4771-98AA-DC099CB2305A}" type="presParOf" srcId="{942A066C-D63A-46C8-B9AD-4280A7394DB9}" destId="{C323F288-703E-4ECB-BC79-F312C16789BB}" srcOrd="0" destOrd="0" presId="urn:microsoft.com/office/officeart/2005/8/layout/venn2"/>
    <dgm:cxn modelId="{2891ECCA-B0FD-4D2E-BC73-61C13FDCC0A1}" type="presParOf" srcId="{942A066C-D63A-46C8-B9AD-4280A7394DB9}" destId="{4DE8903F-CDC3-481D-A731-4D111992CE18}" srcOrd="1" destOrd="0" presId="urn:microsoft.com/office/officeart/2005/8/layout/venn2"/>
    <dgm:cxn modelId="{4083FCDA-CD12-4E92-8336-223C4ADB0290}" type="presParOf" srcId="{17DDB648-8794-4CEA-817F-C4005569E09F}" destId="{3E95776F-0941-4790-9A18-D5C5072BA68F}" srcOrd="3" destOrd="0" presId="urn:microsoft.com/office/officeart/2005/8/layout/venn2"/>
    <dgm:cxn modelId="{B58AD370-170C-47BD-BDAA-A8172EE3D0BC}" type="presParOf" srcId="{3E95776F-0941-4790-9A18-D5C5072BA68F}" destId="{C5FA3346-1953-4E42-817E-153EDC2EFE50}" srcOrd="0" destOrd="0" presId="urn:microsoft.com/office/officeart/2005/8/layout/venn2"/>
    <dgm:cxn modelId="{5BE73AE0-D28F-407F-8E1D-6216DFCFF586}" type="presParOf" srcId="{3E95776F-0941-4790-9A18-D5C5072BA68F}" destId="{043C48E2-5754-4066-A4B1-8EA129400EF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E1219-AABD-445C-9523-4D8ECC60BCFD}">
      <dsp:nvSpPr>
        <dsp:cNvPr id="0" name=""/>
        <dsp:cNvSpPr/>
      </dsp:nvSpPr>
      <dsp:spPr>
        <a:xfrm>
          <a:off x="1834245" y="663650"/>
          <a:ext cx="4441186" cy="4441186"/>
        </a:xfrm>
        <a:prstGeom prst="blockArc">
          <a:avLst>
            <a:gd name="adj1" fmla="val 10797841"/>
            <a:gd name="adj2" fmla="val 16200001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26ED9C-DB3D-4E01-9832-887845820725}">
      <dsp:nvSpPr>
        <dsp:cNvPr id="0" name=""/>
        <dsp:cNvSpPr/>
      </dsp:nvSpPr>
      <dsp:spPr>
        <a:xfrm>
          <a:off x="1834246" y="665013"/>
          <a:ext cx="4441186" cy="4441186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1FB4EB-6F04-49FD-8BD6-00733EC8CC69}">
      <dsp:nvSpPr>
        <dsp:cNvPr id="0" name=""/>
        <dsp:cNvSpPr/>
      </dsp:nvSpPr>
      <dsp:spPr>
        <a:xfrm>
          <a:off x="1835439" y="665013"/>
          <a:ext cx="4441186" cy="4441186"/>
        </a:xfrm>
        <a:prstGeom prst="blockArc">
          <a:avLst>
            <a:gd name="adj1" fmla="val 114434"/>
            <a:gd name="adj2" fmla="val 5401892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FE77B-265A-4393-9EDC-EE914DBA1476}">
      <dsp:nvSpPr>
        <dsp:cNvPr id="0" name=""/>
        <dsp:cNvSpPr/>
      </dsp:nvSpPr>
      <dsp:spPr>
        <a:xfrm>
          <a:off x="1835485" y="663650"/>
          <a:ext cx="4441186" cy="4441186"/>
        </a:xfrm>
        <a:prstGeom prst="blockArc">
          <a:avLst>
            <a:gd name="adj1" fmla="val 16198036"/>
            <a:gd name="adj2" fmla="val 116596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AAE41-AF5F-4020-A07A-F028F3DB03B9}">
      <dsp:nvSpPr>
        <dsp:cNvPr id="0" name=""/>
        <dsp:cNvSpPr/>
      </dsp:nvSpPr>
      <dsp:spPr>
        <a:xfrm>
          <a:off x="3033210" y="1863977"/>
          <a:ext cx="2043258" cy="2043258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7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 কৃষি গবেষণা কাউন্সিল</a:t>
          </a:r>
          <a:endParaRPr lang="en-US" sz="27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32438" y="2163205"/>
        <a:ext cx="1444802" cy="1444802"/>
      </dsp:txXfrm>
    </dsp:sp>
    <dsp:sp modelId="{3D791054-FBE1-46C5-98C0-55455CAFFF17}">
      <dsp:nvSpPr>
        <dsp:cNvPr id="0" name=""/>
        <dsp:cNvSpPr/>
      </dsp:nvSpPr>
      <dsp:spPr>
        <a:xfrm>
          <a:off x="3339698" y="0"/>
          <a:ext cx="1430281" cy="1430281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অবস্থিত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১৯৭৩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49158" y="209460"/>
        <a:ext cx="1011361" cy="1011361"/>
      </dsp:txXfrm>
    </dsp:sp>
    <dsp:sp modelId="{F04F2DAB-954D-401D-9E84-6840EF94B32B}">
      <dsp:nvSpPr>
        <dsp:cNvPr id="0" name=""/>
        <dsp:cNvSpPr/>
      </dsp:nvSpPr>
      <dsp:spPr>
        <a:xfrm>
          <a:off x="5508794" y="2242657"/>
          <a:ext cx="1430281" cy="1430281"/>
        </a:xfrm>
        <a:prstGeom prst="ellipse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গভার্নিং বডির মাধ্যমে পরিচালিত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18254" y="2452117"/>
        <a:ext cx="1011361" cy="1011361"/>
      </dsp:txXfrm>
    </dsp:sp>
    <dsp:sp modelId="{89058011-292E-48AA-817F-573695F70572}">
      <dsp:nvSpPr>
        <dsp:cNvPr id="0" name=""/>
        <dsp:cNvSpPr/>
      </dsp:nvSpPr>
      <dsp:spPr>
        <a:xfrm>
          <a:off x="3339698" y="4339569"/>
          <a:ext cx="1430281" cy="1430281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অবস্তিত</a:t>
          </a:r>
          <a:endParaRPr lang="bn-BD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ঢাকা ফার্মগেট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49158" y="4549029"/>
        <a:ext cx="1011361" cy="1011361"/>
      </dsp:txXfrm>
    </dsp:sp>
    <dsp:sp modelId="{A57D5030-1851-41D4-85C7-369FAA426847}">
      <dsp:nvSpPr>
        <dsp:cNvPr id="0" name=""/>
        <dsp:cNvSpPr/>
      </dsp:nvSpPr>
      <dsp:spPr>
        <a:xfrm>
          <a:off x="1170595" y="2170465"/>
          <a:ext cx="1430281" cy="1430281"/>
        </a:xfrm>
        <a:prstGeom prst="ellipse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200" kern="1200" dirty="0">
              <a:latin typeface="NikoshBAN" panose="02000000000000000000" pitchFamily="2" charset="0"/>
              <a:cs typeface="NikoshBAN" panose="02000000000000000000" pitchFamily="2" charset="0"/>
            </a:rPr>
            <a:t>জাতিয় </a:t>
          </a:r>
          <a:r>
            <a:rPr lang="bn-BD" sz="1200" kern="1200" dirty="0">
              <a:latin typeface="NikoshBAN" panose="02000000000000000000" pitchFamily="2" charset="0"/>
              <a:cs typeface="NikoshBAN" panose="02000000000000000000" pitchFamily="2" charset="0"/>
            </a:rPr>
            <a:t>কৃষি</a:t>
          </a:r>
          <a:r>
            <a:rPr lang="en-US" sz="1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1200" kern="1200" dirty="0">
              <a:latin typeface="NikoshBAN" panose="02000000000000000000" pitchFamily="2" charset="0"/>
              <a:cs typeface="NikoshBAN" panose="02000000000000000000" pitchFamily="2" charset="0"/>
            </a:rPr>
            <a:t>গবেষণা সিস্টেমের কর্মকান্ডকে গতিশীল ও জবাবদিহিতা নিশ্চিত করণ</a:t>
          </a:r>
          <a:endParaRPr lang="en-US" sz="1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80055" y="2379925"/>
        <a:ext cx="1011361" cy="10113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2757B-F01A-473D-B833-A2B28AAB36B6}">
      <dsp:nvSpPr>
        <dsp:cNvPr id="0" name=""/>
        <dsp:cNvSpPr/>
      </dsp:nvSpPr>
      <dsp:spPr>
        <a:xfrm>
          <a:off x="2888090" y="1882472"/>
          <a:ext cx="2392704" cy="2069786"/>
        </a:xfrm>
        <a:prstGeom prst="hexagon">
          <a:avLst>
            <a:gd name="adj" fmla="val 28570"/>
            <a:gd name="vf" fmla="val 115470"/>
          </a:avLst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বাংলাদেশ কৃষি গবেষণা ইনস্টিটিউট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84595" y="2225465"/>
        <a:ext cx="1599694" cy="1383800"/>
      </dsp:txXfrm>
    </dsp:sp>
    <dsp:sp modelId="{E289BBCB-34DE-4F6C-928E-9F97E3580855}">
      <dsp:nvSpPr>
        <dsp:cNvPr id="0" name=""/>
        <dsp:cNvSpPr/>
      </dsp:nvSpPr>
      <dsp:spPr>
        <a:xfrm>
          <a:off x="4386383" y="892219"/>
          <a:ext cx="902760" cy="777847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56414-51AB-417F-880A-E9FE7453FA8E}">
      <dsp:nvSpPr>
        <dsp:cNvPr id="0" name=""/>
        <dsp:cNvSpPr/>
      </dsp:nvSpPr>
      <dsp:spPr>
        <a:xfrm>
          <a:off x="3108492" y="0"/>
          <a:ext cx="1960804" cy="169632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স্থাপিত  ১৯৭৬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33439" y="281117"/>
        <a:ext cx="1310910" cy="1134092"/>
      </dsp:txXfrm>
    </dsp:sp>
    <dsp:sp modelId="{AC6E9A30-6741-4A79-BB87-E1413B100117}">
      <dsp:nvSpPr>
        <dsp:cNvPr id="0" name=""/>
        <dsp:cNvSpPr/>
      </dsp:nvSpPr>
      <dsp:spPr>
        <a:xfrm>
          <a:off x="5439974" y="2346380"/>
          <a:ext cx="902760" cy="777847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27937C-DF32-43AE-B1E4-BAEA8D0158E3}">
      <dsp:nvSpPr>
        <dsp:cNvPr id="0" name=""/>
        <dsp:cNvSpPr/>
      </dsp:nvSpPr>
      <dsp:spPr>
        <a:xfrm>
          <a:off x="4906778" y="1043354"/>
          <a:ext cx="1960804" cy="169632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অবস্থিত ঢাকার গাজিপুরে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31725" y="1324471"/>
        <a:ext cx="1310910" cy="1134092"/>
      </dsp:txXfrm>
    </dsp:sp>
    <dsp:sp modelId="{96685ACF-9044-470C-8B36-4B6F8FF71487}">
      <dsp:nvSpPr>
        <dsp:cNvPr id="0" name=""/>
        <dsp:cNvSpPr/>
      </dsp:nvSpPr>
      <dsp:spPr>
        <a:xfrm>
          <a:off x="4708082" y="3987854"/>
          <a:ext cx="902760" cy="777847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73CC0-3B39-46A7-B9B9-CF21D106EF15}">
      <dsp:nvSpPr>
        <dsp:cNvPr id="0" name=""/>
        <dsp:cNvSpPr/>
      </dsp:nvSpPr>
      <dsp:spPr>
        <a:xfrm>
          <a:off x="4906778" y="3094468"/>
          <a:ext cx="1960804" cy="169632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৭টি গবেষণা কেন্দ্র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31725" y="3375585"/>
        <a:ext cx="1310910" cy="1134092"/>
      </dsp:txXfrm>
    </dsp:sp>
    <dsp:sp modelId="{47441452-C61F-4A3D-BFEB-7B4F82818555}">
      <dsp:nvSpPr>
        <dsp:cNvPr id="0" name=""/>
        <dsp:cNvSpPr/>
      </dsp:nvSpPr>
      <dsp:spPr>
        <a:xfrm>
          <a:off x="2892542" y="4158246"/>
          <a:ext cx="902760" cy="777847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58730-BF7A-4506-ADC0-A06EF04CC031}">
      <dsp:nvSpPr>
        <dsp:cNvPr id="0" name=""/>
        <dsp:cNvSpPr/>
      </dsp:nvSpPr>
      <dsp:spPr>
        <a:xfrm>
          <a:off x="3108492" y="4138989"/>
          <a:ext cx="1960804" cy="169632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৬টি আঞ্চলিক কেন্দ্র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33439" y="4420106"/>
        <a:ext cx="1310910" cy="1134092"/>
      </dsp:txXfrm>
    </dsp:sp>
    <dsp:sp modelId="{B30BCFEE-0566-4014-85DB-E5F89CE85B4B}">
      <dsp:nvSpPr>
        <dsp:cNvPr id="0" name=""/>
        <dsp:cNvSpPr/>
      </dsp:nvSpPr>
      <dsp:spPr>
        <a:xfrm>
          <a:off x="1821697" y="2704668"/>
          <a:ext cx="902760" cy="777847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E0941-5C22-4917-90ED-A8264C3C0C4C}">
      <dsp:nvSpPr>
        <dsp:cNvPr id="0" name=""/>
        <dsp:cNvSpPr/>
      </dsp:nvSpPr>
      <dsp:spPr>
        <a:xfrm>
          <a:off x="1301858" y="3095635"/>
          <a:ext cx="1960804" cy="169632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৩০টি উওকেন্দ্র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6805" y="3376752"/>
        <a:ext cx="1310910" cy="1134092"/>
      </dsp:txXfrm>
    </dsp:sp>
    <dsp:sp modelId="{30EDA8A0-B778-42BF-A483-4C7B1F4BCA05}">
      <dsp:nvSpPr>
        <dsp:cNvPr id="0" name=""/>
        <dsp:cNvSpPr/>
      </dsp:nvSpPr>
      <dsp:spPr>
        <a:xfrm>
          <a:off x="1301858" y="1041020"/>
          <a:ext cx="1960804" cy="169632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১৬টি বিভাগ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6805" y="1322137"/>
        <a:ext cx="1310910" cy="11340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0BC0A-6FA3-4329-8C44-B64FBE59F2CF}">
      <dsp:nvSpPr>
        <dsp:cNvPr id="0" name=""/>
        <dsp:cNvSpPr/>
      </dsp:nvSpPr>
      <dsp:spPr>
        <a:xfrm>
          <a:off x="3074168" y="1975011"/>
          <a:ext cx="1407495" cy="1407495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600" kern="1200">
              <a:latin typeface="NikoshBAN" panose="02000000000000000000" pitchFamily="2" charset="0"/>
              <a:cs typeface="NikoshBAN" panose="02000000000000000000" pitchFamily="2" charset="0"/>
            </a:rPr>
            <a:t>বাংলাদেশ ধান গবেষণা ইনস্টিটিউট</a:t>
          </a:r>
          <a:endParaRPr lang="en-US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80291" y="2181134"/>
        <a:ext cx="995249" cy="995249"/>
      </dsp:txXfrm>
    </dsp:sp>
    <dsp:sp modelId="{7174D230-B72C-4CAB-9867-A12780723BCE}">
      <dsp:nvSpPr>
        <dsp:cNvPr id="0" name=""/>
        <dsp:cNvSpPr/>
      </dsp:nvSpPr>
      <dsp:spPr>
        <a:xfrm rot="16200000">
          <a:off x="3628562" y="1462393"/>
          <a:ext cx="298706" cy="478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73368" y="1602909"/>
        <a:ext cx="209094" cy="287128"/>
      </dsp:txXfrm>
    </dsp:sp>
    <dsp:sp modelId="{59287A0B-8AD8-41A2-BF18-8FD9FDFFDF49}">
      <dsp:nvSpPr>
        <dsp:cNvPr id="0" name=""/>
        <dsp:cNvSpPr/>
      </dsp:nvSpPr>
      <dsp:spPr>
        <a:xfrm>
          <a:off x="3074168" y="3920"/>
          <a:ext cx="1407495" cy="14074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u="sng" kern="1200" dirty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kern="1200" dirty="0">
              <a:latin typeface="NikoshBAN" panose="02000000000000000000" pitchFamily="2" charset="0"/>
              <a:cs typeface="NikoshBAN" panose="02000000000000000000" pitchFamily="2" charset="0"/>
            </a:rPr>
            <a:t>উচ্চ ফলনশীল ধানের জাত উদ্ভাবণ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80291" y="210043"/>
        <a:ext cx="995249" cy="995249"/>
      </dsp:txXfrm>
    </dsp:sp>
    <dsp:sp modelId="{6C25DD7C-8924-45D5-914D-C53A86CE74F6}">
      <dsp:nvSpPr>
        <dsp:cNvPr id="0" name=""/>
        <dsp:cNvSpPr/>
      </dsp:nvSpPr>
      <dsp:spPr>
        <a:xfrm rot="20520000">
          <a:off x="4557832" y="2137547"/>
          <a:ext cx="298706" cy="478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60025" y="2247103"/>
        <a:ext cx="209094" cy="287128"/>
      </dsp:txXfrm>
    </dsp:sp>
    <dsp:sp modelId="{282A7CA8-3401-4279-A62D-486584814D63}">
      <dsp:nvSpPr>
        <dsp:cNvPr id="0" name=""/>
        <dsp:cNvSpPr/>
      </dsp:nvSpPr>
      <dsp:spPr>
        <a:xfrm>
          <a:off x="4948787" y="1365911"/>
          <a:ext cx="1407495" cy="14074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প্রতিষ্ঠিত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১৯৭০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54910" y="1572034"/>
        <a:ext cx="995249" cy="995249"/>
      </dsp:txXfrm>
    </dsp:sp>
    <dsp:sp modelId="{F96B3971-88FF-4D93-9C1C-57C4CB47E520}">
      <dsp:nvSpPr>
        <dsp:cNvPr id="0" name=""/>
        <dsp:cNvSpPr/>
      </dsp:nvSpPr>
      <dsp:spPr>
        <a:xfrm rot="3240000">
          <a:off x="4202883" y="3229969"/>
          <a:ext cx="298706" cy="478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21353" y="3289430"/>
        <a:ext cx="209094" cy="287128"/>
      </dsp:txXfrm>
    </dsp:sp>
    <dsp:sp modelId="{3DC1E5B5-355D-436F-8716-502560E18D01}">
      <dsp:nvSpPr>
        <dsp:cNvPr id="0" name=""/>
        <dsp:cNvSpPr/>
      </dsp:nvSpPr>
      <dsp:spPr>
        <a:xfrm>
          <a:off x="4232746" y="3569658"/>
          <a:ext cx="1407495" cy="140749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অবস্থিত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গাজীপুর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38869" y="3775781"/>
        <a:ext cx="995249" cy="995249"/>
      </dsp:txXfrm>
    </dsp:sp>
    <dsp:sp modelId="{B422976D-BCF3-4481-91A4-4CCCB407B075}">
      <dsp:nvSpPr>
        <dsp:cNvPr id="0" name=""/>
        <dsp:cNvSpPr/>
      </dsp:nvSpPr>
      <dsp:spPr>
        <a:xfrm rot="7560000">
          <a:off x="3054242" y="3229969"/>
          <a:ext cx="298706" cy="478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125384" y="3289430"/>
        <a:ext cx="209094" cy="287128"/>
      </dsp:txXfrm>
    </dsp:sp>
    <dsp:sp modelId="{F35B19CE-109F-4D01-88ED-6AD839C27E21}">
      <dsp:nvSpPr>
        <dsp:cNvPr id="0" name=""/>
        <dsp:cNvSpPr/>
      </dsp:nvSpPr>
      <dsp:spPr>
        <a:xfrm>
          <a:off x="1915590" y="3569658"/>
          <a:ext cx="1407495" cy="14074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kern="1200" dirty="0">
              <a:latin typeface="NikoshBAN" panose="02000000000000000000" pitchFamily="2" charset="0"/>
              <a:cs typeface="NikoshBAN" panose="02000000000000000000" pitchFamily="2" charset="0"/>
            </a:rPr>
            <a:t>১৮টি গবেষণা ও ৯টি আঞ্চলিক কেন্দ্র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21713" y="3775781"/>
        <a:ext cx="995249" cy="995249"/>
      </dsp:txXfrm>
    </dsp:sp>
    <dsp:sp modelId="{4EC1B9F6-1BB8-41C5-848F-A67BEEB6F20E}">
      <dsp:nvSpPr>
        <dsp:cNvPr id="0" name=""/>
        <dsp:cNvSpPr/>
      </dsp:nvSpPr>
      <dsp:spPr>
        <a:xfrm rot="11880000">
          <a:off x="2699293" y="2137547"/>
          <a:ext cx="298706" cy="478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786712" y="2247103"/>
        <a:ext cx="209094" cy="287128"/>
      </dsp:txXfrm>
    </dsp:sp>
    <dsp:sp modelId="{631C04E5-300B-4A98-BF95-8A5C2277B8B8}">
      <dsp:nvSpPr>
        <dsp:cNvPr id="0" name=""/>
        <dsp:cNvSpPr/>
      </dsp:nvSpPr>
      <dsp:spPr>
        <a:xfrm>
          <a:off x="1199549" y="1365911"/>
          <a:ext cx="1407495" cy="140749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৭২টি উচ্চ ফলনশীল ধানের জাত উদ্ভাবণ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05672" y="1572034"/>
        <a:ext cx="995249" cy="9952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9B34B-78B3-4857-9103-0423BC9E3BA6}">
      <dsp:nvSpPr>
        <dsp:cNvPr id="0" name=""/>
        <dsp:cNvSpPr/>
      </dsp:nvSpPr>
      <dsp:spPr>
        <a:xfrm>
          <a:off x="2663960" y="1191180"/>
          <a:ext cx="2943131" cy="2943131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বাংলাদেশ পাট গবেষণা ইনস্টিটিউট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94972" y="1622192"/>
        <a:ext cx="2081107" cy="2081107"/>
      </dsp:txXfrm>
    </dsp:sp>
    <dsp:sp modelId="{384C16C5-AE90-4AF3-A166-DDE976CCF8D5}">
      <dsp:nvSpPr>
        <dsp:cNvPr id="0" name=""/>
        <dsp:cNvSpPr/>
      </dsp:nvSpPr>
      <dsp:spPr>
        <a:xfrm>
          <a:off x="3205754" y="-178222"/>
          <a:ext cx="1859543" cy="1848624"/>
        </a:xfrm>
        <a:prstGeom prst="ellipse">
          <a:avLst/>
        </a:prstGeom>
        <a:solidFill>
          <a:schemeClr val="accent4">
            <a:alpha val="50000"/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ঢকায় অবস্তিত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78078" y="92503"/>
        <a:ext cx="1314895" cy="1307174"/>
      </dsp:txXfrm>
    </dsp:sp>
    <dsp:sp modelId="{46371854-182F-4B2E-9C10-CE6F35C6DC2E}">
      <dsp:nvSpPr>
        <dsp:cNvPr id="0" name=""/>
        <dsp:cNvSpPr/>
      </dsp:nvSpPr>
      <dsp:spPr>
        <a:xfrm>
          <a:off x="5087011" y="1766392"/>
          <a:ext cx="1930341" cy="1792705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kern="1200" dirty="0">
              <a:latin typeface="NikoshBAN" panose="02000000000000000000" pitchFamily="2" charset="0"/>
              <a:cs typeface="NikoshBAN" panose="02000000000000000000" pitchFamily="2" charset="0"/>
            </a:rPr>
            <a:t>১৯৩৬সাল(ভারত) ১৯৭৪সাল(স্বাধীন বাংলাদেশ)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69703" y="2028928"/>
        <a:ext cx="1364957" cy="1267633"/>
      </dsp:txXfrm>
    </dsp:sp>
    <dsp:sp modelId="{EB2D522B-80C3-4D8C-9B8D-6541491EF2FE}">
      <dsp:nvSpPr>
        <dsp:cNvPr id="0" name=""/>
        <dsp:cNvSpPr/>
      </dsp:nvSpPr>
      <dsp:spPr>
        <a:xfrm>
          <a:off x="3133566" y="3674653"/>
          <a:ext cx="2003919" cy="1809496"/>
        </a:xfrm>
        <a:prstGeom prst="ellipse">
          <a:avLst/>
        </a:prstGeom>
        <a:solidFill>
          <a:schemeClr val="accent4">
            <a:alpha val="50000"/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৪০টি উচ্চ ফলনশীল জাত উদ্ভাবণ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27033" y="3939648"/>
        <a:ext cx="1416985" cy="1279506"/>
      </dsp:txXfrm>
    </dsp:sp>
    <dsp:sp modelId="{3650B67A-C9DC-47F3-961B-0D7FF7A4079C}">
      <dsp:nvSpPr>
        <dsp:cNvPr id="0" name=""/>
        <dsp:cNvSpPr/>
      </dsp:nvSpPr>
      <dsp:spPr>
        <a:xfrm>
          <a:off x="1320531" y="1706235"/>
          <a:ext cx="1796678" cy="1913020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১৬টি জাত মাঠ পর্যায়ে ব্যপকভাবে চাষ হয়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83648" y="1986390"/>
        <a:ext cx="1270444" cy="13527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AEBC3-1B98-4644-8EDB-FAD1487CB3DE}">
      <dsp:nvSpPr>
        <dsp:cNvPr id="0" name=""/>
        <dsp:cNvSpPr/>
      </dsp:nvSpPr>
      <dsp:spPr>
        <a:xfrm>
          <a:off x="2488348" y="1472348"/>
          <a:ext cx="1119303" cy="1119303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kern="1200" dirty="0">
              <a:latin typeface="NikoshBAN" panose="02000000000000000000" pitchFamily="2" charset="0"/>
              <a:cs typeface="NikoshBAN" panose="02000000000000000000" pitchFamily="2" charset="0"/>
            </a:rPr>
            <a:t>মৃত্তিকা সম্পদ উন্নয়ন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52266" y="1636266"/>
        <a:ext cx="791467" cy="791467"/>
      </dsp:txXfrm>
    </dsp:sp>
    <dsp:sp modelId="{639A1867-4EFA-4CCC-B3F1-839E03E24CD2}">
      <dsp:nvSpPr>
        <dsp:cNvPr id="0" name=""/>
        <dsp:cNvSpPr/>
      </dsp:nvSpPr>
      <dsp:spPr>
        <a:xfrm rot="16200000">
          <a:off x="2878775" y="1286598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39538" y="1294661"/>
        <a:ext cx="16922" cy="16922"/>
      </dsp:txXfrm>
    </dsp:sp>
    <dsp:sp modelId="{E92652D6-88AA-467D-BBD3-8895DD39D96C}">
      <dsp:nvSpPr>
        <dsp:cNvPr id="0" name=""/>
        <dsp:cNvSpPr/>
      </dsp:nvSpPr>
      <dsp:spPr>
        <a:xfrm>
          <a:off x="2488348" y="14594"/>
          <a:ext cx="1119303" cy="11193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200" kern="1200" dirty="0">
              <a:latin typeface="NikoshBAN" panose="02000000000000000000" pitchFamily="2" charset="0"/>
              <a:cs typeface="NikoshBAN" panose="02000000000000000000" pitchFamily="2" charset="0"/>
            </a:rPr>
            <a:t>১৯৬১ সালে অবস্তিত</a:t>
          </a:r>
          <a:endParaRPr lang="en-US" sz="1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52266" y="178512"/>
        <a:ext cx="791467" cy="791467"/>
      </dsp:txXfrm>
    </dsp:sp>
    <dsp:sp modelId="{1E452EFF-70D4-4917-9FE3-C5B32CDED52D}">
      <dsp:nvSpPr>
        <dsp:cNvPr id="0" name=""/>
        <dsp:cNvSpPr/>
      </dsp:nvSpPr>
      <dsp:spPr>
        <a:xfrm>
          <a:off x="3607651" y="2015474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68415" y="2023538"/>
        <a:ext cx="16922" cy="16922"/>
      </dsp:txXfrm>
    </dsp:sp>
    <dsp:sp modelId="{48C619F6-B408-432B-B847-4252F8DB87DE}">
      <dsp:nvSpPr>
        <dsp:cNvPr id="0" name=""/>
        <dsp:cNvSpPr/>
      </dsp:nvSpPr>
      <dsp:spPr>
        <a:xfrm>
          <a:off x="3946101" y="1472348"/>
          <a:ext cx="1119303" cy="11193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kern="1200" dirty="0">
              <a:latin typeface="NikoshBAN" panose="02000000000000000000" pitchFamily="2" charset="0"/>
              <a:cs typeface="NikoshBAN" panose="02000000000000000000" pitchFamily="2" charset="0"/>
            </a:rPr>
            <a:t>অবস্থিত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kern="1200" dirty="0">
              <a:latin typeface="NikoshBAN" panose="02000000000000000000" pitchFamily="2" charset="0"/>
              <a:cs typeface="NikoshBAN" panose="02000000000000000000" pitchFamily="2" charset="0"/>
            </a:rPr>
            <a:t>ঢাকা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10019" y="1636266"/>
        <a:ext cx="791467" cy="791467"/>
      </dsp:txXfrm>
    </dsp:sp>
    <dsp:sp modelId="{10089331-9241-4FBC-9F71-23A2E11B790C}">
      <dsp:nvSpPr>
        <dsp:cNvPr id="0" name=""/>
        <dsp:cNvSpPr/>
      </dsp:nvSpPr>
      <dsp:spPr>
        <a:xfrm rot="5400000">
          <a:off x="2878775" y="2744351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39538" y="2752415"/>
        <a:ext cx="16922" cy="16922"/>
      </dsp:txXfrm>
    </dsp:sp>
    <dsp:sp modelId="{279242D0-3789-4067-A39D-73EDE2EA5BFF}">
      <dsp:nvSpPr>
        <dsp:cNvPr id="0" name=""/>
        <dsp:cNvSpPr/>
      </dsp:nvSpPr>
      <dsp:spPr>
        <a:xfrm>
          <a:off x="2488348" y="2930101"/>
          <a:ext cx="1119303" cy="11193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200" kern="1200" dirty="0">
              <a:latin typeface="NikoshBAN" panose="02000000000000000000" pitchFamily="2" charset="0"/>
              <a:cs typeface="NikoshBAN" panose="02000000000000000000" pitchFamily="2" charset="0"/>
            </a:rPr>
            <a:t>মৃত্তিকার সুরুক্ষায় কৃষকদের কে সরাসরি সেবা দিয়া থাকে</a:t>
          </a:r>
          <a:endParaRPr lang="en-US" sz="1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52266" y="3094019"/>
        <a:ext cx="791467" cy="791467"/>
      </dsp:txXfrm>
    </dsp:sp>
    <dsp:sp modelId="{EC51D3F9-6750-4F0F-A36E-5F9FD31CD1A6}">
      <dsp:nvSpPr>
        <dsp:cNvPr id="0" name=""/>
        <dsp:cNvSpPr/>
      </dsp:nvSpPr>
      <dsp:spPr>
        <a:xfrm rot="10800000">
          <a:off x="2149898" y="2015474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310661" y="2023538"/>
        <a:ext cx="16922" cy="16922"/>
      </dsp:txXfrm>
    </dsp:sp>
    <dsp:sp modelId="{7F85A17D-E605-4002-8645-83868FDD6DC8}">
      <dsp:nvSpPr>
        <dsp:cNvPr id="0" name=""/>
        <dsp:cNvSpPr/>
      </dsp:nvSpPr>
      <dsp:spPr>
        <a:xfrm>
          <a:off x="1030594" y="1472348"/>
          <a:ext cx="1119303" cy="11193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200" kern="1200" dirty="0">
              <a:latin typeface="NikoshBAN" panose="02000000000000000000" pitchFamily="2" charset="0"/>
              <a:cs typeface="NikoshBAN" panose="02000000000000000000" pitchFamily="2" charset="0"/>
            </a:rPr>
            <a:t>মৃত্তিকা ও পরিবেশ উন্নয়নে কাজ করে</a:t>
          </a:r>
          <a:endParaRPr lang="en-US" sz="1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94512" y="1636266"/>
        <a:ext cx="791467" cy="7914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D9230-FFAA-48CF-9997-A7DE490B029D}">
      <dsp:nvSpPr>
        <dsp:cNvPr id="0" name=""/>
        <dsp:cNvSpPr/>
      </dsp:nvSpPr>
      <dsp:spPr>
        <a:xfrm>
          <a:off x="406400" y="0"/>
          <a:ext cx="2007616" cy="1300480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বাংলাদেশ মৎস্য গবেষণা ইনস্টিটিউট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4967" y="28567"/>
        <a:ext cx="1348197" cy="918226"/>
      </dsp:txXfrm>
    </dsp:sp>
    <dsp:sp modelId="{5B792619-7931-431D-8EBF-733595E61EE6}">
      <dsp:nvSpPr>
        <dsp:cNvPr id="0" name=""/>
        <dsp:cNvSpPr/>
      </dsp:nvSpPr>
      <dsp:spPr>
        <a:xfrm>
          <a:off x="1247648" y="231647"/>
          <a:ext cx="1759712" cy="1759712"/>
        </a:xfrm>
        <a:prstGeom prst="pieWedg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63056" y="747055"/>
        <a:ext cx="1244304" cy="1244304"/>
      </dsp:txXfrm>
    </dsp:sp>
    <dsp:sp modelId="{3B9A7BBD-A73B-4959-9811-3AF9121AC4C5}">
      <dsp:nvSpPr>
        <dsp:cNvPr id="0" name=""/>
        <dsp:cNvSpPr/>
      </dsp:nvSpPr>
      <dsp:spPr>
        <a:xfrm rot="5400000">
          <a:off x="3088640" y="231647"/>
          <a:ext cx="1759712" cy="1759712"/>
        </a:xfrm>
        <a:prstGeom prst="pieWedg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বাংলাদেশ মৎস্য গবেষণা ইনস্টিটিউট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3088640" y="747055"/>
        <a:ext cx="1244304" cy="1244304"/>
      </dsp:txXfrm>
    </dsp:sp>
    <dsp:sp modelId="{B57B453C-2F79-4F01-82E6-9F8D1693D7D1}">
      <dsp:nvSpPr>
        <dsp:cNvPr id="0" name=""/>
        <dsp:cNvSpPr/>
      </dsp:nvSpPr>
      <dsp:spPr>
        <a:xfrm rot="10800000">
          <a:off x="3088640" y="2072640"/>
          <a:ext cx="1759712" cy="1759712"/>
        </a:xfrm>
        <a:prstGeom prst="pieWedg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ময়মনসিংহ অবস্তিত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088640" y="2072640"/>
        <a:ext cx="1244304" cy="1244304"/>
      </dsp:txXfrm>
    </dsp:sp>
    <dsp:sp modelId="{56C57E35-4AF6-464D-85AB-7800F02EA1D5}">
      <dsp:nvSpPr>
        <dsp:cNvPr id="0" name=""/>
        <dsp:cNvSpPr/>
      </dsp:nvSpPr>
      <dsp:spPr>
        <a:xfrm rot="16200000">
          <a:off x="1247648" y="2072640"/>
          <a:ext cx="1759712" cy="1759712"/>
        </a:xfrm>
        <a:prstGeom prst="pieWedg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১৯৮৪ সালে প্রতিষ্ঠিত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5400000">
        <a:off x="1763056" y="2072640"/>
        <a:ext cx="1244304" cy="1244304"/>
      </dsp:txXfrm>
    </dsp:sp>
    <dsp:sp modelId="{5BDBA982-7D1E-4BD8-9215-A8E1EF14C232}">
      <dsp:nvSpPr>
        <dsp:cNvPr id="0" name=""/>
        <dsp:cNvSpPr/>
      </dsp:nvSpPr>
      <dsp:spPr>
        <a:xfrm>
          <a:off x="2744216" y="1666240"/>
          <a:ext cx="607568" cy="528320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A5A6E4-7750-4146-81A9-2675900FC19F}">
      <dsp:nvSpPr>
        <dsp:cNvPr id="0" name=""/>
        <dsp:cNvSpPr/>
      </dsp:nvSpPr>
      <dsp:spPr>
        <a:xfrm rot="10800000">
          <a:off x="2744216" y="1869440"/>
          <a:ext cx="607568" cy="528320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DD308-1734-4CF6-AD68-D9B5F8BB6A3D}">
      <dsp:nvSpPr>
        <dsp:cNvPr id="0" name=""/>
        <dsp:cNvSpPr/>
      </dsp:nvSpPr>
      <dsp:spPr>
        <a:xfrm>
          <a:off x="1016000" y="0"/>
          <a:ext cx="4064000" cy="4064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400" kern="1200" dirty="0">
              <a:latin typeface="NikoshBAN" panose="02000000000000000000" pitchFamily="2" charset="0"/>
              <a:cs typeface="NikoshBAN" panose="02000000000000000000" pitchFamily="2" charset="0"/>
            </a:rPr>
            <a:t>তুঁত ও রেশম কীটের জাত উদ্ভাবণ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79852" y="203199"/>
        <a:ext cx="1136294" cy="609600"/>
      </dsp:txXfrm>
    </dsp:sp>
    <dsp:sp modelId="{3FA083CD-4D3F-4CBA-A42A-A966939FA3FE}">
      <dsp:nvSpPr>
        <dsp:cNvPr id="0" name=""/>
        <dsp:cNvSpPr/>
      </dsp:nvSpPr>
      <dsp:spPr>
        <a:xfrm>
          <a:off x="1422400" y="812799"/>
          <a:ext cx="3251200" cy="3251200"/>
        </a:xfrm>
        <a:prstGeom prst="ellips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প্রতিষ্ঠিত ১৯৬২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79852" y="1007871"/>
        <a:ext cx="1136294" cy="585216"/>
      </dsp:txXfrm>
    </dsp:sp>
    <dsp:sp modelId="{C323F288-703E-4ECB-BC79-F312C16789BB}">
      <dsp:nvSpPr>
        <dsp:cNvPr id="0" name=""/>
        <dsp:cNvSpPr/>
      </dsp:nvSpPr>
      <dsp:spPr>
        <a:xfrm>
          <a:off x="1828800" y="1625599"/>
          <a:ext cx="2438400" cy="2438400"/>
        </a:xfrm>
        <a:prstGeom prst="ellips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kern="1200" dirty="0">
              <a:latin typeface="NikoshBAN" panose="02000000000000000000" pitchFamily="2" charset="0"/>
              <a:cs typeface="NikoshBAN" panose="02000000000000000000" pitchFamily="2" charset="0"/>
            </a:rPr>
            <a:t>রাজশাহী অবস্তিত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79852" y="1808479"/>
        <a:ext cx="1136294" cy="548640"/>
      </dsp:txXfrm>
    </dsp:sp>
    <dsp:sp modelId="{C5FA3346-1953-4E42-817E-153EDC2EFE50}">
      <dsp:nvSpPr>
        <dsp:cNvPr id="0" name=""/>
        <dsp:cNvSpPr/>
      </dsp:nvSpPr>
      <dsp:spPr>
        <a:xfrm>
          <a:off x="2235200" y="2438399"/>
          <a:ext cx="1625600" cy="1625600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600" kern="1200" dirty="0">
              <a:latin typeface="NikoshBAN" panose="02000000000000000000" pitchFamily="2" charset="0"/>
              <a:cs typeface="NikoshBAN" panose="02000000000000000000" pitchFamily="2" charset="0"/>
            </a:rPr>
            <a:t> বাংলাদেশ রেশম গবেষণা ও প্রশিক্ষণ ইনস্টিটিউট</a:t>
          </a:r>
          <a:endParaRPr lang="en-US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73263" y="2844799"/>
        <a:ext cx="1149472" cy="81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2948-AAC5-4D3D-982F-9ABB3B54308A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F8B5-82FD-4454-B335-FF0F5AA3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15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2948-AAC5-4D3D-982F-9ABB3B54308A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F8B5-82FD-4454-B335-FF0F5AA3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8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2948-AAC5-4D3D-982F-9ABB3B54308A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F8B5-82FD-4454-B335-FF0F5AA3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4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2948-AAC5-4D3D-982F-9ABB3B54308A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F8B5-82FD-4454-B335-FF0F5AA3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2948-AAC5-4D3D-982F-9ABB3B54308A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F8B5-82FD-4454-B335-FF0F5AA3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06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2948-AAC5-4D3D-982F-9ABB3B54308A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F8B5-82FD-4454-B335-FF0F5AA3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80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2948-AAC5-4D3D-982F-9ABB3B54308A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F8B5-82FD-4454-B335-FF0F5AA3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65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2948-AAC5-4D3D-982F-9ABB3B54308A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F8B5-82FD-4454-B335-FF0F5AA3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7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2948-AAC5-4D3D-982F-9ABB3B54308A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F8B5-82FD-4454-B335-FF0F5AA3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46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2948-AAC5-4D3D-982F-9ABB3B54308A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F8B5-82FD-4454-B335-FF0F5AA3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7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2948-AAC5-4D3D-982F-9ABB3B54308A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F8B5-82FD-4454-B335-FF0F5AA3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2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62948-AAC5-4D3D-982F-9ABB3B54308A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F8B5-82FD-4454-B335-FF0F5AA3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2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2">
                <a:lumMod val="40000"/>
                <a:lumOff val="60000"/>
              </a:schemeClr>
            </a:gs>
            <a:gs pos="78000">
              <a:schemeClr val="accent6">
                <a:lumMod val="60000"/>
                <a:lumOff val="40000"/>
              </a:schemeClr>
            </a:gs>
            <a:gs pos="3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5C8639-0C94-41A7-B923-D096E9000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7" y="493295"/>
            <a:ext cx="8361947" cy="60157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E5850F-D453-4BDB-BFEE-901AA8B129E3}"/>
              </a:ext>
            </a:extLst>
          </p:cNvPr>
          <p:cNvSpPr txBox="1"/>
          <p:nvPr/>
        </p:nvSpPr>
        <p:spPr>
          <a:xfrm>
            <a:off x="4460569" y="906441"/>
            <a:ext cx="2096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1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2">
                <a:lumMod val="40000"/>
                <a:lumOff val="60000"/>
              </a:schemeClr>
            </a:gs>
            <a:gs pos="78000">
              <a:schemeClr val="accent6">
                <a:lumMod val="60000"/>
                <a:lumOff val="40000"/>
              </a:schemeClr>
            </a:gs>
            <a:gs pos="3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36BEA4-2DA6-42D3-8A78-762F48B64D90}"/>
              </a:ext>
            </a:extLst>
          </p:cNvPr>
          <p:cNvSpPr txBox="1"/>
          <p:nvPr/>
        </p:nvSpPr>
        <p:spPr>
          <a:xfrm>
            <a:off x="2141621" y="312820"/>
            <a:ext cx="4860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মৃত্তিকা সম্পদ উন্নয়ন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A6E383D-E7A0-4795-957A-D14354A1C0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512240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822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1AEBC3-1B98-4644-8EDB-FAD1487C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8D1AEBC3-1B98-4644-8EDB-FAD1487C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8D1AEBC3-1B98-4644-8EDB-FAD1487C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9A1867-4EFA-4CCC-B3F1-839E03E24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639A1867-4EFA-4CCC-B3F1-839E03E24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639A1867-4EFA-4CCC-B3F1-839E03E24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2652D6-88AA-467D-BBD3-8895DD39D9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E92652D6-88AA-467D-BBD3-8895DD39D9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E92652D6-88AA-467D-BBD3-8895DD39D9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452EFF-70D4-4917-9FE3-C5B32CDED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1E452EFF-70D4-4917-9FE3-C5B32CDED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1E452EFF-70D4-4917-9FE3-C5B32CDED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C619F6-B408-432B-B847-4252F8DB8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48C619F6-B408-432B-B847-4252F8DB8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48C619F6-B408-432B-B847-4252F8DB8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089331-9241-4FBC-9F71-23A2E11B7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10089331-9241-4FBC-9F71-23A2E11B7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10089331-9241-4FBC-9F71-23A2E11B7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9242D0-3789-4067-A39D-73EDE2EA5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279242D0-3789-4067-A39D-73EDE2EA5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279242D0-3789-4067-A39D-73EDE2EA5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51D3F9-6750-4F0F-A36E-5F9FD31CD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EC51D3F9-6750-4F0F-A36E-5F9FD31CD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EC51D3F9-6750-4F0F-A36E-5F9FD31CD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85A17D-E605-4002-8645-83868FDD6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7F85A17D-E605-4002-8645-83868FDD6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7F85A17D-E605-4002-8645-83868FDD6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2">
                <a:lumMod val="40000"/>
                <a:lumOff val="60000"/>
              </a:schemeClr>
            </a:gs>
            <a:gs pos="78000">
              <a:schemeClr val="accent6">
                <a:lumMod val="60000"/>
                <a:lumOff val="40000"/>
              </a:schemeClr>
            </a:gs>
            <a:gs pos="3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22A391D-E3C2-46AF-B6B0-EDE5F9EAFA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537267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052CB54-D67F-4E5C-8497-09DF5D816647}"/>
              </a:ext>
            </a:extLst>
          </p:cNvPr>
          <p:cNvSpPr txBox="1"/>
          <p:nvPr/>
        </p:nvSpPr>
        <p:spPr>
          <a:xfrm>
            <a:off x="2141621" y="324852"/>
            <a:ext cx="4860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মৎস্য গবেষণা ইনস্টিটিউট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28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BD9230-FFAA-48CF-9997-A7DE490B0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79BD9230-FFAA-48CF-9997-A7DE490B0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79BD9230-FFAA-48CF-9997-A7DE490B0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C57E35-4AF6-464D-85AB-7800F02EA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56C57E35-4AF6-464D-85AB-7800F02EA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56C57E35-4AF6-464D-85AB-7800F02EA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7B453C-2F79-4F01-82E6-9F8D1693D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B57B453C-2F79-4F01-82E6-9F8D1693D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B57B453C-2F79-4F01-82E6-9F8D1693D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9A7BBD-A73B-4959-9811-3AF9121AC4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3B9A7BBD-A73B-4959-9811-3AF9121AC4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3B9A7BBD-A73B-4959-9811-3AF9121AC4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792619-7931-431D-8EBF-733595E61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5B792619-7931-431D-8EBF-733595E61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5B792619-7931-431D-8EBF-733595E61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A5A6E4-7750-4146-81A9-2675900FC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DEA5A6E4-7750-4146-81A9-2675900FC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DEA5A6E4-7750-4146-81A9-2675900FC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DBA982-7D1E-4BD8-9215-A8E1EF14C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5BDBA982-7D1E-4BD8-9215-A8E1EF14C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5BDBA982-7D1E-4BD8-9215-A8E1EF14C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 rev="1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2">
                <a:lumMod val="40000"/>
                <a:lumOff val="60000"/>
              </a:schemeClr>
            </a:gs>
            <a:gs pos="78000">
              <a:schemeClr val="accent6">
                <a:lumMod val="60000"/>
                <a:lumOff val="40000"/>
              </a:schemeClr>
            </a:gs>
            <a:gs pos="3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97878C7-BCBD-44BA-9469-ABF8C7BEC5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309475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C4F556E-AA46-4158-A985-BA63A056DB9D}"/>
              </a:ext>
            </a:extLst>
          </p:cNvPr>
          <p:cNvSpPr txBox="1"/>
          <p:nvPr/>
        </p:nvSpPr>
        <p:spPr>
          <a:xfrm>
            <a:off x="1143000" y="445168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রেশম গবেষণা ও প্রশিক্ষণ ইনস্টিটিউট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47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FA3346-1953-4E42-817E-153EDC2EF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C5FA3346-1953-4E42-817E-153EDC2EF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C5FA3346-1953-4E42-817E-153EDC2EF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23F288-703E-4ECB-BC79-F312C1678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C323F288-703E-4ECB-BC79-F312C1678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C323F288-703E-4ECB-BC79-F312C1678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A083CD-4D3F-4CBA-A42A-A966939FA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3FA083CD-4D3F-4CBA-A42A-A966939FA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3FA083CD-4D3F-4CBA-A42A-A966939FA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CDD308-1734-4CF6-AD68-D9B5F8BB6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67CDD308-1734-4CF6-AD68-D9B5F8BB6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67CDD308-1734-4CF6-AD68-D9B5F8BB6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 rev="1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2">
                <a:lumMod val="40000"/>
                <a:lumOff val="60000"/>
              </a:schemeClr>
            </a:gs>
            <a:gs pos="78000">
              <a:schemeClr val="accent6">
                <a:lumMod val="60000"/>
                <a:lumOff val="40000"/>
              </a:schemeClr>
            </a:gs>
            <a:gs pos="3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7808A1-91CC-48BD-AEE3-13C5C506C963}"/>
              </a:ext>
            </a:extLst>
          </p:cNvPr>
          <p:cNvSpPr txBox="1"/>
          <p:nvPr/>
        </p:nvSpPr>
        <p:spPr>
          <a:xfrm>
            <a:off x="2141621" y="324852"/>
            <a:ext cx="4860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1C8EA9-D48B-4A6B-B729-3B7A6B920D43}"/>
              </a:ext>
            </a:extLst>
          </p:cNvPr>
          <p:cNvSpPr txBox="1"/>
          <p:nvPr/>
        </p:nvSpPr>
        <p:spPr>
          <a:xfrm>
            <a:off x="649706" y="3564159"/>
            <a:ext cx="8025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বাংলাদেশ ধান গবেষণা ইনস্টিটিউট উদ্ভাবিত ৪টি ধানের জাতের বর্ণনা লিখে আনবে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FD80D4-7083-4D65-9E52-80016A0CA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909627"/>
            <a:ext cx="20669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1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90F359-B9E6-4A65-9367-D40249E2B240}"/>
              </a:ext>
            </a:extLst>
          </p:cNvPr>
          <p:cNvSpPr txBox="1"/>
          <p:nvPr/>
        </p:nvSpPr>
        <p:spPr>
          <a:xfrm>
            <a:off x="2141621" y="324852"/>
            <a:ext cx="4860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3DA2D4-4399-48AF-871D-D2871D74D9A5}"/>
              </a:ext>
            </a:extLst>
          </p:cNvPr>
          <p:cNvSpPr txBox="1"/>
          <p:nvPr/>
        </p:nvSpPr>
        <p:spPr>
          <a:xfrm>
            <a:off x="1431759" y="2171016"/>
            <a:ext cx="68098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বাংলাদেশ পাট গবেষণা ইনস্টিটিউট কত সালে প্রতিষ্ঠিত।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মৃত্তিকা সম্পদ উন্নয়ন ইনস্টহিটিউত কোথায় অবস্থিত?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বাংলাদেশ কৃষি গবেষণা কাউন্সিল কত সালে গঠিত হয়।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৪। বাংলাদেশ মৎস্য ইনস্টিটিউট কোথায়?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73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215992-9598-477B-9781-3CEF66F20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12" y="258678"/>
            <a:ext cx="8527975" cy="63406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4FA5A4-2997-417D-B6A7-3D82DD4D0CAE}"/>
              </a:ext>
            </a:extLst>
          </p:cNvPr>
          <p:cNvSpPr txBox="1"/>
          <p:nvPr/>
        </p:nvSpPr>
        <p:spPr>
          <a:xfrm>
            <a:off x="2394284" y="2971799"/>
            <a:ext cx="48607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23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2">
                <a:lumMod val="40000"/>
                <a:lumOff val="60000"/>
              </a:schemeClr>
            </a:gs>
            <a:gs pos="78000">
              <a:schemeClr val="accent6">
                <a:lumMod val="60000"/>
                <a:lumOff val="40000"/>
              </a:schemeClr>
            </a:gs>
            <a:gs pos="3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1 copy.png">
            <a:extLst>
              <a:ext uri="{FF2B5EF4-FFF2-40B4-BE49-F238E27FC236}">
                <a16:creationId xmlns:a16="http://schemas.microsoft.com/office/drawing/2014/main" id="{8166D108-6BEB-4BBB-AE0C-21DD2693EDE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695" y="-132347"/>
            <a:ext cx="8602579" cy="6790842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20F056-4830-47F0-9032-ECCEC53A7476}"/>
              </a:ext>
            </a:extLst>
          </p:cNvPr>
          <p:cNvSpPr txBox="1"/>
          <p:nvPr/>
        </p:nvSpPr>
        <p:spPr>
          <a:xfrm>
            <a:off x="5011208" y="2225980"/>
            <a:ext cx="3336702" cy="293570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 আসিফুর রহমান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হায়দরিয়া দাখিল মাদ্রাসা </a:t>
            </a:r>
            <a:endParaRPr lang="en-US" sz="2800" spc="-15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দিরাই, সুনামগঞ্জ</a:t>
            </a:r>
          </a:p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01740165656</a:t>
            </a:r>
            <a:endParaRPr lang="bn-IN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asifurrahman</a:t>
            </a:r>
            <a:r>
              <a:rPr lang="en-US" sz="2800" dirty="0">
                <a:solidFill>
                  <a:prstClr val="black"/>
                </a:solidFill>
                <a:cs typeface="NikoshBAN" pitchFamily="2" charset="0"/>
              </a:rPr>
              <a:t>732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@gmail.com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F712A39-3BEC-4947-8E34-E8BFA1A3EE45}"/>
              </a:ext>
            </a:extLst>
          </p:cNvPr>
          <p:cNvSpPr/>
          <p:nvPr/>
        </p:nvSpPr>
        <p:spPr>
          <a:xfrm>
            <a:off x="5594392" y="842348"/>
            <a:ext cx="1612231" cy="138363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5DFA2F-08E4-4891-B9D6-06FB352FCBA0}"/>
              </a:ext>
            </a:extLst>
          </p:cNvPr>
          <p:cNvSpPr txBox="1"/>
          <p:nvPr/>
        </p:nvSpPr>
        <p:spPr>
          <a:xfrm>
            <a:off x="1367243" y="842348"/>
            <a:ext cx="3124601" cy="196303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rtlCol="0">
            <a:prstTxWarp prst="textWave2">
              <a:avLst>
                <a:gd name="adj1" fmla="val 12500"/>
                <a:gd name="adj2" fmla="val 1925"/>
              </a:avLst>
            </a:prstTxWarp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কৃষি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ষষ্ঠ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অধ্যয়ঃ দশম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কৃষি প্রতিষ্ঠান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4DFB4DD-6EFC-4A24-8982-613B80B82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638" y="2670322"/>
            <a:ext cx="1370541" cy="1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2">
                <a:lumMod val="40000"/>
                <a:lumOff val="60000"/>
              </a:schemeClr>
            </a:gs>
            <a:gs pos="78000">
              <a:schemeClr val="accent6">
                <a:lumMod val="60000"/>
                <a:lumOff val="40000"/>
              </a:schemeClr>
            </a:gs>
            <a:gs pos="3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D9E05-1D67-485C-9656-83C49D7A6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80" y="1789446"/>
            <a:ext cx="2789109" cy="21930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4DFDCE-FC07-46F8-BB36-C126C5EA8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632" y="1789446"/>
            <a:ext cx="2789109" cy="21930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45A5C0-56A9-47B4-9248-4A657033F9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383" y="1789446"/>
            <a:ext cx="2789109" cy="21930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D9EC40-4D5E-46B4-9D4B-215928DD8296}"/>
              </a:ext>
            </a:extLst>
          </p:cNvPr>
          <p:cNvSpPr txBox="1"/>
          <p:nvPr/>
        </p:nvSpPr>
        <p:spPr>
          <a:xfrm>
            <a:off x="254880" y="4098758"/>
            <a:ext cx="2789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কৃষি গবেষণা কাউন্সিল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857CC-9B4A-4E2F-B1BC-69A7D48D18E0}"/>
              </a:ext>
            </a:extLst>
          </p:cNvPr>
          <p:cNvSpPr txBox="1"/>
          <p:nvPr/>
        </p:nvSpPr>
        <p:spPr>
          <a:xfrm>
            <a:off x="2454441" y="571480"/>
            <a:ext cx="4499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ছবি গুলো চিনতে পারছ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9763EA-BD33-4F6E-AC74-E190B36A735B}"/>
              </a:ext>
            </a:extLst>
          </p:cNvPr>
          <p:cNvSpPr txBox="1"/>
          <p:nvPr/>
        </p:nvSpPr>
        <p:spPr>
          <a:xfrm>
            <a:off x="3076553" y="4060778"/>
            <a:ext cx="2961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ধান গবেষণা ইনস্টিটিউট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5B9B4D-D910-42A2-B7C9-B26CB356E2CB}"/>
              </a:ext>
            </a:extLst>
          </p:cNvPr>
          <p:cNvSpPr txBox="1"/>
          <p:nvPr/>
        </p:nvSpPr>
        <p:spPr>
          <a:xfrm>
            <a:off x="6118383" y="4060778"/>
            <a:ext cx="2961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কৃষি গবেষণা ইনস্টিটিউট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26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2">
                <a:lumMod val="40000"/>
                <a:lumOff val="60000"/>
              </a:schemeClr>
            </a:gs>
            <a:gs pos="78000">
              <a:schemeClr val="accent6">
                <a:lumMod val="60000"/>
                <a:lumOff val="40000"/>
              </a:schemeClr>
            </a:gs>
            <a:gs pos="3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DAFF1B-5C5D-430F-889A-ABDC903C57EA}"/>
              </a:ext>
            </a:extLst>
          </p:cNvPr>
          <p:cNvSpPr txBox="1"/>
          <p:nvPr/>
        </p:nvSpPr>
        <p:spPr>
          <a:xfrm>
            <a:off x="3058238" y="633664"/>
            <a:ext cx="2789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EC6FE-CB61-47FE-9D2F-75BBF7D393C7}"/>
              </a:ext>
            </a:extLst>
          </p:cNvPr>
          <p:cNvSpPr txBox="1"/>
          <p:nvPr/>
        </p:nvSpPr>
        <p:spPr>
          <a:xfrm>
            <a:off x="3222670" y="2133603"/>
            <a:ext cx="3346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কৃষি প্রতিষ্ঠান পরিচিতি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8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2">
                <a:lumMod val="40000"/>
                <a:lumOff val="60000"/>
              </a:schemeClr>
            </a:gs>
            <a:gs pos="78000">
              <a:schemeClr val="accent6">
                <a:lumMod val="60000"/>
                <a:lumOff val="40000"/>
              </a:schemeClr>
            </a:gs>
            <a:gs pos="3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BF0823-E22B-4D2A-8243-F716EF3C0E90}"/>
              </a:ext>
            </a:extLst>
          </p:cNvPr>
          <p:cNvSpPr txBox="1"/>
          <p:nvPr/>
        </p:nvSpPr>
        <p:spPr>
          <a:xfrm>
            <a:off x="3058238" y="633664"/>
            <a:ext cx="2789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3B5817-1A7E-43A0-8DC7-B503AD9D1945}"/>
              </a:ext>
            </a:extLst>
          </p:cNvPr>
          <p:cNvSpPr txBox="1"/>
          <p:nvPr/>
        </p:nvSpPr>
        <p:spPr>
          <a:xfrm>
            <a:off x="914400" y="1808748"/>
            <a:ext cx="76039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পাঠ শেষে শিক্ষার্থীরা  ......</a:t>
            </a:r>
          </a:p>
          <a:p>
            <a:pPr algn="ctr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১/ বাংলাদেশের কৃষি প্রতিষ্ঠানসমহের সংক্ষিপ্ত পরিচিতি বর্ণনা করতে পারবে।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20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2">
                <a:lumMod val="40000"/>
                <a:lumOff val="60000"/>
              </a:schemeClr>
            </a:gs>
            <a:gs pos="78000">
              <a:schemeClr val="accent6">
                <a:lumMod val="60000"/>
                <a:lumOff val="40000"/>
              </a:schemeClr>
            </a:gs>
            <a:gs pos="3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EFD354F-A538-4C5A-A58C-8EA9937C74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9099320"/>
              </p:ext>
            </p:extLst>
          </p:nvPr>
        </p:nvGraphicFramePr>
        <p:xfrm>
          <a:off x="653651" y="909627"/>
          <a:ext cx="8109679" cy="5771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2A55EA8-C089-40FB-A7CF-8A798C3C0613}"/>
              </a:ext>
            </a:extLst>
          </p:cNvPr>
          <p:cNvSpPr txBox="1"/>
          <p:nvPr/>
        </p:nvSpPr>
        <p:spPr>
          <a:xfrm>
            <a:off x="1588168" y="324852"/>
            <a:ext cx="6063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গবেষণা কাউন্সিল ইনস্টিটিউট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90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0AAE41-AF5F-4020-A07A-F028F3DB0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620AAE41-AF5F-4020-A07A-F028F3DB0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620AAE41-AF5F-4020-A07A-F028F3DB0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620AAE41-AF5F-4020-A07A-F028F3DB0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791054-FBE1-46C5-98C0-55455CAFF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3D791054-FBE1-46C5-98C0-55455CAFF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3D791054-FBE1-46C5-98C0-55455CAFF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3D791054-FBE1-46C5-98C0-55455CAFF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DFE77B-265A-4393-9EDC-EE914DBA1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4FDFE77B-265A-4393-9EDC-EE914DBA1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4FDFE77B-265A-4393-9EDC-EE914DBA1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4FDFE77B-265A-4393-9EDC-EE914DBA1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4F2DAB-954D-401D-9E84-6840EF94B3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F04F2DAB-954D-401D-9E84-6840EF94B3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F04F2DAB-954D-401D-9E84-6840EF94B3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F04F2DAB-954D-401D-9E84-6840EF94B3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1FB4EB-6F04-49FD-8BD6-00733EC8C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6F1FB4EB-6F04-49FD-8BD6-00733EC8C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6F1FB4EB-6F04-49FD-8BD6-00733EC8C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6F1FB4EB-6F04-49FD-8BD6-00733EC8CC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058011-292E-48AA-817F-573695F70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89058011-292E-48AA-817F-573695F70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89058011-292E-48AA-817F-573695F70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89058011-292E-48AA-817F-573695F705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26ED9C-DB3D-4E01-9832-887845820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5626ED9C-DB3D-4E01-9832-887845820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graphicEl>
                                              <a:dgm id="{5626ED9C-DB3D-4E01-9832-887845820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5626ED9C-DB3D-4E01-9832-8878458207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7D5030-1851-41D4-85C7-369FAA426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A57D5030-1851-41D4-85C7-369FAA426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A57D5030-1851-41D4-85C7-369FAA426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A57D5030-1851-41D4-85C7-369FAA4268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1E1219-AABD-445C-9523-4D8ECC60B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DA1E1219-AABD-445C-9523-4D8ECC60B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DA1E1219-AABD-445C-9523-4D8ECC60B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DA1E1219-AABD-445C-9523-4D8ECC60B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2">
                <a:lumMod val="40000"/>
                <a:lumOff val="60000"/>
              </a:schemeClr>
            </a:gs>
            <a:gs pos="78000">
              <a:schemeClr val="accent6">
                <a:lumMod val="60000"/>
                <a:lumOff val="40000"/>
              </a:schemeClr>
            </a:gs>
            <a:gs pos="3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B64CC72-7A64-4A74-A003-939071F9BD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4166341"/>
              </p:ext>
            </p:extLst>
          </p:nvPr>
        </p:nvGraphicFramePr>
        <p:xfrm>
          <a:off x="487278" y="909627"/>
          <a:ext cx="8169442" cy="5835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E346898-A08D-410E-8D77-66671EE441FD}"/>
              </a:ext>
            </a:extLst>
          </p:cNvPr>
          <p:cNvSpPr txBox="1"/>
          <p:nvPr/>
        </p:nvSpPr>
        <p:spPr>
          <a:xfrm>
            <a:off x="2141621" y="324852"/>
            <a:ext cx="4860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কৃষি গবেষণা ইনস্টিটিউট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4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92757B-F01A-473D-B833-A2B28AAB3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1092757B-F01A-473D-B833-A2B28AAB3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1092757B-F01A-473D-B833-A2B28AAB3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F70BED-185D-4A8B-A9DD-E1D953015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07F70BED-185D-4A8B-A9DD-E1D953015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07F70BED-185D-4A8B-A9DD-E1D953015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656414-51AB-417F-880A-E9FE7453F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13656414-51AB-417F-880A-E9FE7453F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13656414-51AB-417F-880A-E9FE7453F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89BBCB-34DE-4F6C-928E-9F97E3580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E289BBCB-34DE-4F6C-928E-9F97E3580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E289BBCB-34DE-4F6C-928E-9F97E3580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27937C-DF32-43AE-B1E4-BAEA8D015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8E27937C-DF32-43AE-B1E4-BAEA8D015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8E27937C-DF32-43AE-B1E4-BAEA8D015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6E9A30-6741-4A79-BB87-E1413B1001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AC6E9A30-6741-4A79-BB87-E1413B1001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AC6E9A30-6741-4A79-BB87-E1413B1001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073CC0-3B39-46A7-B9B9-CF21D106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11073CC0-3B39-46A7-B9B9-CF21D106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11073CC0-3B39-46A7-B9B9-CF21D106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685ACF-9044-470C-8B36-4B6F8FF71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96685ACF-9044-470C-8B36-4B6F8FF71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96685ACF-9044-470C-8B36-4B6F8FF71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A58730-BF7A-4506-ADC0-A06EF04CC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24A58730-BF7A-4506-ADC0-A06EF04CC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24A58730-BF7A-4506-ADC0-A06EF04CC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441452-C61F-4A3D-BFEB-7B4F82818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47441452-C61F-4A3D-BFEB-7B4F82818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47441452-C61F-4A3D-BFEB-7B4F82818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6E0941-5C22-4917-90ED-A8264C3C0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676E0941-5C22-4917-90ED-A8264C3C0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676E0941-5C22-4917-90ED-A8264C3C0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0BCFEE-0566-4014-85DB-E5F89CE85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dgm id="{B30BCFEE-0566-4014-85DB-E5F89CE85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B30BCFEE-0566-4014-85DB-E5F89CE85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EDA8A0-B778-42BF-A483-4C7B1F4BC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graphicEl>
                                              <a:dgm id="{30EDA8A0-B778-42BF-A483-4C7B1F4BC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graphicEl>
                                              <a:dgm id="{30EDA8A0-B778-42BF-A483-4C7B1F4BC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2">
                <a:lumMod val="40000"/>
                <a:lumOff val="60000"/>
              </a:schemeClr>
            </a:gs>
            <a:gs pos="78000">
              <a:schemeClr val="accent6">
                <a:lumMod val="60000"/>
                <a:lumOff val="40000"/>
              </a:schemeClr>
            </a:gs>
            <a:gs pos="3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8036D69-EF09-4119-87E4-9BA469584D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2996421"/>
              </p:ext>
            </p:extLst>
          </p:nvPr>
        </p:nvGraphicFramePr>
        <p:xfrm>
          <a:off x="818147" y="1022684"/>
          <a:ext cx="7555832" cy="4981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2C6F180-D9E4-40EC-B045-1043516D1C46}"/>
              </a:ext>
            </a:extLst>
          </p:cNvPr>
          <p:cNvSpPr txBox="1"/>
          <p:nvPr/>
        </p:nvSpPr>
        <p:spPr>
          <a:xfrm>
            <a:off x="2141621" y="324852"/>
            <a:ext cx="4860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ধান গবেষণা ইনস্টিটিউট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4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20BC0A-6FA3-4329-8C44-B64FBE59F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D720BC0A-6FA3-4329-8C44-B64FBE59F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D720BC0A-6FA3-4329-8C44-B64FBE59F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74D230-B72C-4CAB-9867-A12780723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7174D230-B72C-4CAB-9867-A12780723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7174D230-B72C-4CAB-9867-A12780723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287A0B-8AD8-41A2-BF18-8FD9FDFFD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59287A0B-8AD8-41A2-BF18-8FD9FDFFD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59287A0B-8AD8-41A2-BF18-8FD9FDFFD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25DD7C-8924-45D5-914D-C53A86CE7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6C25DD7C-8924-45D5-914D-C53A86CE7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6C25DD7C-8924-45D5-914D-C53A86CE7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2A7CA8-3401-4279-A62D-486584814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282A7CA8-3401-4279-A62D-486584814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282A7CA8-3401-4279-A62D-486584814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6B3971-88FF-4D93-9C1C-57C4CB47E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F96B3971-88FF-4D93-9C1C-57C4CB47E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F96B3971-88FF-4D93-9C1C-57C4CB47E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C1E5B5-355D-436F-8716-502560E18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3DC1E5B5-355D-436F-8716-502560E18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3DC1E5B5-355D-436F-8716-502560E18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22976D-BCF3-4481-91A4-4CCCB407B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B422976D-BCF3-4481-91A4-4CCCB407B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B422976D-BCF3-4481-91A4-4CCCB407B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5B19CE-109F-4D01-88ED-6AD839C27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F35B19CE-109F-4D01-88ED-6AD839C27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F35B19CE-109F-4D01-88ED-6AD839C27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C1B9F6-1BB8-41C5-848F-A67BEEB6F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4EC1B9F6-1BB8-41C5-848F-A67BEEB6F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4EC1B9F6-1BB8-41C5-848F-A67BEEB6F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1C04E5-300B-4A98-BF95-8A5C2277B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631C04E5-300B-4A98-BF95-8A5C2277B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631C04E5-300B-4A98-BF95-8A5C2277B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2">
                <a:lumMod val="40000"/>
                <a:lumOff val="60000"/>
              </a:schemeClr>
            </a:gs>
            <a:gs pos="78000">
              <a:schemeClr val="accent6">
                <a:lumMod val="60000"/>
                <a:lumOff val="40000"/>
              </a:schemeClr>
            </a:gs>
            <a:gs pos="3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C91853A-9F56-4D9A-A453-AAF633EDE6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4373209"/>
              </p:ext>
            </p:extLst>
          </p:nvPr>
        </p:nvGraphicFramePr>
        <p:xfrm>
          <a:off x="541421" y="1227221"/>
          <a:ext cx="8337884" cy="5305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CD7D3B8-7A3A-4999-97C4-06E9A6E816F4}"/>
              </a:ext>
            </a:extLst>
          </p:cNvPr>
          <p:cNvSpPr txBox="1"/>
          <p:nvPr/>
        </p:nvSpPr>
        <p:spPr>
          <a:xfrm>
            <a:off x="2141621" y="324852"/>
            <a:ext cx="4860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পাট গবেষণা ইনস্টিটিউট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14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69B34B-78B3-4857-9103-0423BC9E3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7069B34B-78B3-4857-9103-0423BC9E3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7069B34B-78B3-4857-9103-0423BC9E3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4C16C5-AE90-4AF3-A166-DDE976CCF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384C16C5-AE90-4AF3-A166-DDE976CCF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384C16C5-AE90-4AF3-A166-DDE976CCF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371854-182F-4B2E-9C10-CE6F35C6DC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46371854-182F-4B2E-9C10-CE6F35C6DC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46371854-182F-4B2E-9C10-CE6F35C6DC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2D522B-80C3-4D8C-9B8D-6541491EF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EB2D522B-80C3-4D8C-9B8D-6541491EF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EB2D522B-80C3-4D8C-9B8D-6541491EF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50B67A-C9DC-47F3-961B-0D7FF7A40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3650B67A-C9DC-47F3-961B-0D7FF7A40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3650B67A-C9DC-47F3-961B-0D7FF7A40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462</TotalTime>
  <Words>303</Words>
  <Application>Microsoft Office PowerPoint</Application>
  <PresentationFormat>On-screen Show (4:3)</PresentationFormat>
  <Paragraphs>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33</cp:revision>
  <dcterms:created xsi:type="dcterms:W3CDTF">2020-10-23T01:34:06Z</dcterms:created>
  <dcterms:modified xsi:type="dcterms:W3CDTF">2020-10-25T05:08:28Z</dcterms:modified>
</cp:coreProperties>
</file>