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84" r:id="rId3"/>
    <p:sldId id="260" r:id="rId4"/>
    <p:sldId id="261" r:id="rId5"/>
    <p:sldId id="263" r:id="rId6"/>
    <p:sldId id="264" r:id="rId7"/>
    <p:sldId id="271" r:id="rId8"/>
    <p:sldId id="273" r:id="rId9"/>
    <p:sldId id="275" r:id="rId10"/>
    <p:sldId id="283" r:id="rId11"/>
    <p:sldId id="277" r:id="rId12"/>
    <p:sldId id="279" r:id="rId13"/>
    <p:sldId id="278" r:id="rId14"/>
    <p:sldId id="265" r:id="rId15"/>
    <p:sldId id="266" r:id="rId16"/>
    <p:sldId id="267" r:id="rId17"/>
    <p:sldId id="262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58" autoAdjust="0"/>
  </p:normalViewPr>
  <p:slideViewPr>
    <p:cSldViewPr>
      <p:cViewPr varScale="1">
        <p:scale>
          <a:sx n="56" d="100"/>
          <a:sy n="56" d="100"/>
        </p:scale>
        <p:origin x="-154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CB2B-9BE4-424A-B22E-9C9ABFD791F1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128A1-ED1B-4A86-B6FD-2A67C6B15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4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শ্রেণি</a:t>
            </a:r>
            <a:r>
              <a:rPr lang="bn-BD" baseline="0" dirty="0" smtClean="0"/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/>
              <a:t>স্বাগতম স্লাইডটি। সংশ্লিষ্ট</a:t>
            </a:r>
            <a:r>
              <a:rPr lang="bn-BD" baseline="0" dirty="0" smtClean="0"/>
              <a:t> ছবিটি দ্বারা</a:t>
            </a:r>
            <a:r>
              <a:rPr lang="bn-BD" dirty="0" smtClean="0"/>
              <a:t> পাঠের</a:t>
            </a:r>
            <a:r>
              <a:rPr lang="bn-BD" baseline="0" dirty="0" smtClean="0"/>
              <a:t> প্রেক্ষাপট বোঝানো হয়েছে । স্বাগতম স্লাইডটি নিয়ে</a:t>
            </a:r>
            <a:r>
              <a:rPr lang="en-US" baseline="0" dirty="0" smtClean="0"/>
              <a:t> </a:t>
            </a:r>
            <a:r>
              <a:rPr lang="bn-BD" baseline="0" dirty="0" smtClean="0"/>
              <a:t>শিক্ষার্থীদের কোন প্রশ্ন না থাকলে  কোনো আলোচনা নয়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2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4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স্লাইডটি দেখিয়ে শিক্ষার্থীদের প্রশ্ন করা যায়।যেমন: ১। ক ও খ  চিত্রে  কী দেখছ ? ২। একগুচ্ছ কোষকে একত্রে কী বলে ?৩।এই টিস্যুটি উদ্ভিদটিস্যু না প্রাণিটিস্যু?   শেষে পাঠ ঘোষনা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8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শ্রেণীকক্ষে</a:t>
            </a:r>
            <a:r>
              <a:rPr lang="bn-BD" baseline="0" dirty="0" smtClean="0"/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07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0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aseline="0" dirty="0" smtClean="0"/>
              <a:t>২ নং শিখনফল অর্জনের উদ্দেশ্যে সংশ্লিষ্ট স্লাইডটি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0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/>
              <a:t> চিত্রগুলো দেখিয়ে সরল টিস্যুর প্রকারভেদের অংশটি শিক্ষার্থীদের নিরব পাঠের মাধ্যমে পড়তে বলা যেতে পারে (৩ মিনিট সময়) । এই অংশটির কোথাও কোন সমস্যা থাকলে প্রশ্ন উত্তরের মাধ্যমে তা উত্তরণ করা যেতে পারে 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BD" baseline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09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এক্ষেত্রে</a:t>
            </a:r>
            <a:r>
              <a:rPr lang="bn-BD" baseline="0" dirty="0" smtClean="0"/>
              <a:t> শিক্ষার্থীদের পোস্টার পেপার ও সাইন পেন সরবরাহ করতে হবে । অংকন শেষে তিনটি সরল টিস্যুর পার্থক্য প্রত্যেক দলের দলনেতা কর্তৃক উপস্থাপন ।মোট্ সময়: ১২ মি 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8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6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01625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690456">
            <a:off x="2939759" y="3450564"/>
            <a:ext cx="5943600" cy="1745148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9000" y="1200150"/>
            <a:ext cx="2286000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859613"/>
            <a:ext cx="5984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উদ্ভিদ টিস্যুর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প্রকারভেদ লিখ ?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12001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 : ২মি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2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94179" y="2005792"/>
            <a:ext cx="4876800" cy="3733800"/>
            <a:chOff x="2057400" y="1600200"/>
            <a:chExt cx="4876800" cy="3733800"/>
          </a:xfrm>
        </p:grpSpPr>
        <p:pic>
          <p:nvPicPr>
            <p:cNvPr id="2" name="Picture 2" descr="http://emp.byui.edu/wellerg/Cell%20Types%20and%20Tissues%20Lab/Images/CeleryParenchym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600200"/>
              <a:ext cx="487680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4038600" y="19812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733800" y="34671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876800" y="28956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71800" y="2590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991100" y="3622964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28194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4114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495800" y="4495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676900" y="3550228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4409209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84664" y="990600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827" y="246500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প্যারেনকাইমা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Content Placeholder 13" descr="aere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879" y="1975658"/>
            <a:ext cx="4038600" cy="3581400"/>
          </a:xfrm>
          <a:prstGeom prst="rect">
            <a:avLst/>
          </a:prstGeom>
        </p:spPr>
      </p:pic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5" y="2102080"/>
            <a:ext cx="3817967" cy="34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97035" y="5583728"/>
            <a:ext cx="263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ক্লোরেনকাইমা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4500" y="5495743"/>
            <a:ext cx="242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অ্যারেনকাইমা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1883" y="990599"/>
            <a:ext cx="59671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 ও খ নং চিত্রের কোষগুলো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7046" y="5593040"/>
            <a:ext cx="64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07529" y="5597867"/>
            <a:ext cx="53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8" grpId="0"/>
      <p:bldP spid="21" grpId="0"/>
      <p:bldP spid="22" grpId="0" animBg="1"/>
      <p:bldP spid="22" grpId="1" animBg="1"/>
      <p:bldP spid="23" grpId="0"/>
      <p:bldP spid="23" grpId="1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087413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240" y="246498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কোলেনকাইমা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http://www2.mcdaniel.edu/Biology/botf99/tissimages/colle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0095" y="1833346"/>
            <a:ext cx="3600450" cy="359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scle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0745" y="1844824"/>
            <a:ext cx="5105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69752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স্ক্লেরেনকাইমা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650" y="1091625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3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000" y="762000"/>
            <a:ext cx="2895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91949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তিন ধরণের সরল টিস্যুর চিত্র অংকন কর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1981200" cy="85129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ttp://24.media.tumblr.com/tumblr_lgq7bhjbAf1qzg01k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8" y="1696834"/>
            <a:ext cx="41148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4789577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চিত্রের বিন্যাসকে আমরা বলতে পারি -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312797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কোষ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312797"/>
            <a:ext cx="134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টিস্যু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84011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স্নায়ু কোষ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6617" y="5836017"/>
            <a:ext cx="184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পেশী টিস্যু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50307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উদ্ভিদটিস্যুর প্রকারভেদ বল?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User\Desktop\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41" y="457200"/>
            <a:ext cx="3390900" cy="345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51708" y="3308774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চিত্রের টিস্যুর উল্লেখযোগ্য বৈশিষ্ট্য বল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 build="allAtOnce"/>
      <p:bldP spid="7" grpId="0"/>
      <p:bldP spid="7" grpId="1"/>
      <p:bldP spid="8" grpId="0"/>
      <p:bldP spid="8" grpId="1"/>
      <p:bldP spid="4" grpId="0"/>
      <p:bldP spid="4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176467"/>
            <a:ext cx="2514600" cy="85129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164" y="3124200"/>
            <a:ext cx="76962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জবা ফুলের পাতার শিরা ,ফুলের বোটায়  যে ধরণের টিস্যু দেখতে পাওয়া যায় তার গঠন বৈশিষ্ট্য লিখ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2166" y="2256474"/>
            <a:ext cx="3048000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ভাজক টিস্যু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স্থায়ী টিস্যু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প্যারেন কাইমা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কোলেনকাইমা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স্ক্লেরেনকাইমা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5941" y="1345794"/>
            <a:ext cx="360045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গুরুত্বপূর্ণ  শব্দসমূহ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157846"/>
            <a:ext cx="5715000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6800" y="457200"/>
            <a:ext cx="72390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New folder (ma5)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4555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4226564"/>
            <a:ext cx="72390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পদবীঃ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রুহিয়া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214422"/>
            <a:ext cx="3809999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65789" y="2814622"/>
            <a:ext cx="24730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 অধ্যায়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24" y="1372661"/>
            <a:ext cx="2693193" cy="34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dn.xump.com/4D-Plant-Cell-Model-300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r="12122"/>
          <a:stretch/>
        </p:blipFill>
        <p:spPr bwMode="auto">
          <a:xfrm>
            <a:off x="1066800" y="1372661"/>
            <a:ext cx="3419042" cy="35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0571" y="4970317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51054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13061" y="1527139"/>
            <a:ext cx="2172502" cy="3290779"/>
            <a:chOff x="5713061" y="1527139"/>
            <a:chExt cx="2172502" cy="3290779"/>
          </a:xfrm>
        </p:grpSpPr>
        <p:grpSp>
          <p:nvGrpSpPr>
            <p:cNvPr id="2" name="Group 1"/>
            <p:cNvGrpSpPr/>
            <p:nvPr/>
          </p:nvGrpSpPr>
          <p:grpSpPr>
            <a:xfrm>
              <a:off x="5713061" y="1527139"/>
              <a:ext cx="2172502" cy="3290779"/>
              <a:chOff x="5729438" y="1680600"/>
              <a:chExt cx="2172502" cy="3290779"/>
            </a:xfrm>
          </p:grpSpPr>
          <p:pic>
            <p:nvPicPr>
              <p:cNvPr id="9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2" y="2272483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76600" y="2272484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66609" y="226592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2" y="295172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83081" y="295172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98227" y="290463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61453" y="358249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54877" y="355170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76504" y="355170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47352" y="426766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44981" y="423718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34593" y="4236869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1" y="170299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83080" y="1696431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76503" y="166268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5713061" y="1567442"/>
              <a:ext cx="2108869" cy="3250476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887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45468 0.00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6091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3164" y="2895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উদ্ভিদ টিস্যু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88643" y="587138"/>
            <a:ext cx="2659118" cy="950495"/>
            <a:chOff x="5943600" y="649705"/>
            <a:chExt cx="2659118" cy="95049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grpSpPr>
        <p:sp>
          <p:nvSpPr>
            <p:cNvPr id="3" name="Rectangle 2"/>
            <p:cNvSpPr/>
            <p:nvPr/>
          </p:nvSpPr>
          <p:spPr>
            <a:xfrm>
              <a:off x="5943600" y="649705"/>
              <a:ext cx="2659118" cy="95049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27449" y="866273"/>
              <a:ext cx="2091420" cy="517357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219299" y="2187714"/>
            <a:ext cx="458971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99" y="3102114"/>
            <a:ext cx="6172101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99" y="4016514"/>
            <a:ext cx="6872203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টিস্যুর প্রকারভেদ করতে পারবে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8819" y="4930913"/>
            <a:ext cx="7350185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সরল টিস্যু ব্যাখ্যা করতে পারবে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26469"/>
            <a:ext cx="36576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চিত্রে কী দেখছ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962401" cy="34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7850" y="5403273"/>
            <a:ext cx="19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একগুচ্ছ কোষ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3608" y="526469"/>
            <a:ext cx="6096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কোষগুলো কী দেখতে একরকম 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ownloads\DEUuqEqLsg5kNuZyB1hVVqHM (1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8" b="9532"/>
          <a:stretch/>
        </p:blipFill>
        <p:spPr bwMode="auto">
          <a:xfrm>
            <a:off x="355962" y="1676400"/>
            <a:ext cx="3930287" cy="38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2348814" y="2514600"/>
            <a:ext cx="2479495" cy="60960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8108" y="526465"/>
            <a:ext cx="2667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 কী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709" y="5517921"/>
            <a:ext cx="8305799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একগুচ্ছ কোষ একই স্থান থেকে উৎপত্তি  হয়ে একই কাজ করে । সেই কোষগুচ্ছই টিস্যু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 descr="C:\Users\User\Desktop\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80" y="2819400"/>
            <a:ext cx="857250" cy="7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8026" y="519663"/>
            <a:ext cx="752034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কোষগুলোর উৎপত্তি কী একই স্থান হয়েছে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1172800"/>
            <a:ext cx="608734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এদের কী আমরা উদ্ভিদটিস্যু বলতে পারি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0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32951 -0.098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6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6" grpId="0" animBg="1"/>
      <p:bldP spid="6" grpId="1" animBg="1"/>
      <p:bldP spid="4" grpId="0" animBg="1"/>
      <p:bldP spid="4" grpId="1" animBg="1"/>
      <p:bldP spid="9" grpId="0" animBg="1"/>
      <p:bldP spid="10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apical_merist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572" y="1343891"/>
            <a:ext cx="3151424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geek.com/wp-content/uploads/2014/10/42-266243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92" y="2973457"/>
            <a:ext cx="3117451" cy="260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verythingmaths.co.za/science/lifesciences/grade-10/04-plant-and-animal-tissues/images/9e45fce81de535ed3e1bac440e7958c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2"/>
          <a:stretch/>
        </p:blipFill>
        <p:spPr bwMode="auto">
          <a:xfrm>
            <a:off x="457200" y="1610591"/>
            <a:ext cx="2514600" cy="3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2331" y="457199"/>
            <a:ext cx="698867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ক ও খ চিত্রের মধ্যে কোনটিতে বিভাজন হচ্ছে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1440" y="5909888"/>
            <a:ext cx="166956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ভাজক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99" y="5983098"/>
            <a:ext cx="1600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স্থায়ী 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331" y="457199"/>
            <a:ext cx="714219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টিস্যু  বিভাজনে সক্ষম সে টিস্যুকে কী টিস্যু বলে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571" y="457198"/>
            <a:ext cx="714219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টিস্যু  বিভাজনে অক্ষম সে টিস্যুকে কী টিস্যু বলে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User\Desktop\n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28" y="2086735"/>
            <a:ext cx="26260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1769" y="5283664"/>
            <a:ext cx="50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284" y="5312999"/>
            <a:ext cx="50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7" grpId="0" animBg="1"/>
      <p:bldP spid="8" grpId="0" animBg="1"/>
      <p:bldP spid="8" grpId="1" animBg="1"/>
      <p:bldP spid="9" grpId="0" animBg="1"/>
      <p:bldP spid="9" grpId="1" animBg="1"/>
      <p:bldP spid="5" grpId="0"/>
      <p:bldP spid="5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mp.byui.edu/wellerg/Cell%20Types%20and%20Tissues%20Lab/Images/CeleryParenchy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2743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4" descr="scle1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7000" y="2133600"/>
            <a:ext cx="2278353" cy="2971800"/>
          </a:xfrm>
          <a:prstGeom prst="rect">
            <a:avLst/>
          </a:prstGeom>
        </p:spPr>
      </p:pic>
      <p:pic>
        <p:nvPicPr>
          <p:cNvPr id="6147" name="Picture 3" descr="C:\Users\User\Desktop\c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36" y="2015664"/>
            <a:ext cx="2859666" cy="30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5136" y="243614"/>
            <a:ext cx="495646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চিত্রগুলোর মধ্যে তুলনা কর 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828389"/>
            <a:ext cx="3048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সরল টিস্যু তিন প্রকার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346412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প্যারেনকাইমা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301" y="5346412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কোলেনকাইমা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6508" y="5346412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স্কেরেনকাইমা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503</Words>
  <Application>Microsoft Office PowerPoint</Application>
  <PresentationFormat>On-screen Show (4:3)</PresentationFormat>
  <Paragraphs>88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cp</cp:lastModifiedBy>
  <cp:revision>102</cp:revision>
  <dcterms:created xsi:type="dcterms:W3CDTF">2006-08-16T00:00:00Z</dcterms:created>
  <dcterms:modified xsi:type="dcterms:W3CDTF">2020-10-25T01:23:50Z</dcterms:modified>
</cp:coreProperties>
</file>