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3" r:id="rId1"/>
  </p:sldMasterIdLst>
  <p:sldIdLst>
    <p:sldId id="271" r:id="rId2"/>
    <p:sldId id="274" r:id="rId3"/>
    <p:sldId id="273" r:id="rId4"/>
    <p:sldId id="294" r:id="rId5"/>
    <p:sldId id="313" r:id="rId6"/>
    <p:sldId id="317" r:id="rId7"/>
    <p:sldId id="316" r:id="rId8"/>
    <p:sldId id="318" r:id="rId9"/>
    <p:sldId id="315" r:id="rId10"/>
    <p:sldId id="292" r:id="rId11"/>
    <p:sldId id="300" r:id="rId12"/>
    <p:sldId id="301" r:id="rId13"/>
    <p:sldId id="302" r:id="rId14"/>
    <p:sldId id="303" r:id="rId15"/>
    <p:sldId id="305" r:id="rId16"/>
    <p:sldId id="321" r:id="rId17"/>
    <p:sldId id="307" r:id="rId18"/>
    <p:sldId id="309" r:id="rId19"/>
    <p:sldId id="306" r:id="rId20"/>
    <p:sldId id="320" r:id="rId21"/>
    <p:sldId id="308" r:id="rId22"/>
    <p:sldId id="311" r:id="rId23"/>
    <p:sldId id="312" r:id="rId24"/>
    <p:sldId id="319" r:id="rId25"/>
    <p:sldId id="310" r:id="rId26"/>
    <p:sldId id="287" r:id="rId27"/>
    <p:sldId id="278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9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19-Oct-20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19-Oct-20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39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39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19-Oct-20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2B7AB7C-5EA2-4CB4-947A-4A297AD28C4C}"/>
              </a:ext>
            </a:extLst>
          </p:cNvPr>
          <p:cNvSpPr/>
          <p:nvPr userDrawn="1"/>
        </p:nvSpPr>
        <p:spPr>
          <a:xfrm>
            <a:off x="0" y="5089805"/>
            <a:ext cx="12192000" cy="176819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0667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19-Oct-20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19-Oct-20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19-Oct-20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19-Oct-20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19-Oct-20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19-Oct-20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19-Oct-20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19-Oct-20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19-Oct-20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904412" y="2873830"/>
            <a:ext cx="4833258" cy="240356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welq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t RxeweÁvb 1g </a:t>
            </a:r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cÎ</a:t>
            </a:r>
            <a:endParaRPr lang="en-US" sz="32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kÖwY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t </a:t>
            </a:r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GKv`k</a:t>
            </a:r>
            <a:endParaRPr lang="en-US" sz="32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Aa¨vq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t </a:t>
            </a:r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cÖ_g</a:t>
            </a:r>
            <a:endParaRPr lang="en-US" sz="32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ZvwiLt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19/10/2020</a:t>
            </a: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3" descr="C:\Users\ASUS\Desktop\New folder (2)\IMG_20200311_22520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84811" y="2834640"/>
            <a:ext cx="2834491" cy="2978332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175657" y="274320"/>
            <a:ext cx="9692639" cy="77070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evsjv‡`k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bŠevwnbx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¯‹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zj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GÛ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K‡jR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KvßvB</a:t>
            </a:r>
            <a:endParaRPr lang="en-US" sz="54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57109" y="1332411"/>
            <a:ext cx="3631474" cy="64008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AbjvBb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K¬v‡m</a:t>
            </a:r>
            <a:endParaRPr lang="en-US" sz="40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65818" y="2033451"/>
            <a:ext cx="3631474" cy="64008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mKj‡K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¯^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vMZg</a:t>
            </a:r>
            <a:endParaRPr lang="en-US" sz="40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7201" y="1214551"/>
            <a:ext cx="2609849" cy="154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1227909" y="5891349"/>
            <a:ext cx="3174274" cy="5747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Dc¯’vcbvq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506686" y="6035040"/>
            <a:ext cx="992777" cy="3265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900057" y="5499463"/>
            <a:ext cx="5791201" cy="11234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Gwb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eo–qv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cÖfvlK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RxeweÁvb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)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82835" y="1267097"/>
            <a:ext cx="5865222" cy="54080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gvB‡UvKwÛªqv</a:t>
            </a:r>
            <a:endParaRPr lang="en-US" sz="4000" b="1" dirty="0" smtClean="0">
              <a:latin typeface="SutonnyMJ" pitchFamily="2" charset="0"/>
              <a:cs typeface="SutonnyMJ" pitchFamily="2" charset="0"/>
            </a:endParaRPr>
          </a:p>
          <a:p>
            <a:pPr algn="just"/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cøvw÷W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algn="just"/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G‡ÛvcøvRwgK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iwUKzjvg</a:t>
            </a:r>
            <a:endParaRPr lang="en-US" sz="4000" b="1" dirty="0" smtClean="0">
              <a:latin typeface="SutonnyMJ" pitchFamily="2" charset="0"/>
              <a:cs typeface="SutonnyMJ" pitchFamily="2" charset="0"/>
            </a:endParaRPr>
          </a:p>
          <a:p>
            <a:pPr algn="just"/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ivB‡ev‡mvg</a:t>
            </a:r>
            <a:endParaRPr lang="en-US" sz="4000" b="1" dirty="0" smtClean="0">
              <a:latin typeface="SutonnyMJ" pitchFamily="2" charset="0"/>
              <a:cs typeface="SutonnyMJ" pitchFamily="2" charset="0"/>
            </a:endParaRPr>
          </a:p>
          <a:p>
            <a:pPr algn="just"/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MjwM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ewW</a:t>
            </a:r>
            <a:endParaRPr lang="en-US" sz="4000" b="1" dirty="0" smtClean="0">
              <a:latin typeface="SutonnyMJ" pitchFamily="2" charset="0"/>
              <a:cs typeface="SutonnyMJ" pitchFamily="2" charset="0"/>
            </a:endParaRPr>
          </a:p>
          <a:p>
            <a:pPr algn="just"/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‡m‡›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Uªv‡mvg</a:t>
            </a:r>
            <a:endParaRPr lang="en-US" sz="4000" b="1" dirty="0" smtClean="0">
              <a:latin typeface="SutonnyMJ" pitchFamily="2" charset="0"/>
              <a:cs typeface="SutonnyMJ" pitchFamily="2" charset="0"/>
            </a:endParaRPr>
          </a:p>
          <a:p>
            <a:pPr algn="just"/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MøvBAw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·‡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mvg</a:t>
            </a:r>
            <a:endParaRPr lang="en-US" sz="4000" b="1" dirty="0" smtClean="0">
              <a:latin typeface="SutonnyMJ" pitchFamily="2" charset="0"/>
              <a:cs typeface="SutonnyMJ" pitchFamily="2" charset="0"/>
            </a:endParaRPr>
          </a:p>
          <a:p>
            <a:pPr algn="just"/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jvB‡mv‡mvg</a:t>
            </a:r>
            <a:endParaRPr lang="en-US" sz="4000" b="1" dirty="0" smtClean="0">
              <a:latin typeface="SutonnyMJ" pitchFamily="2" charset="0"/>
              <a:cs typeface="SutonnyMJ" pitchFamily="2" charset="0"/>
            </a:endParaRPr>
          </a:p>
          <a:p>
            <a:pPr algn="just"/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gvB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‡µ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vwUDweDjm</a:t>
            </a:r>
            <a:endParaRPr lang="en-US" sz="4000" b="1" dirty="0" smtClean="0">
              <a:latin typeface="SutonnyMJ" pitchFamily="2" charset="0"/>
              <a:cs typeface="SutonnyMJ" pitchFamily="2" charset="0"/>
            </a:endParaRPr>
          </a:p>
          <a:p>
            <a:pPr algn="just"/>
            <a:endParaRPr lang="en-US" sz="4000" dirty="0" smtClean="0">
              <a:latin typeface="SutonnyMJ" pitchFamily="2" charset="0"/>
              <a:cs typeface="SutonnyMJ" pitchFamily="2" charset="0"/>
            </a:endParaRPr>
          </a:p>
          <a:p>
            <a:pPr algn="just"/>
            <a:endParaRPr lang="en-US" sz="4000" dirty="0" smtClean="0">
              <a:latin typeface="SutonnyMJ" pitchFamily="2" charset="0"/>
              <a:cs typeface="SutonnyMJ" pitchFamily="2" charset="0"/>
            </a:endParaRPr>
          </a:p>
          <a:p>
            <a:pPr algn="just"/>
            <a:endParaRPr lang="en-US" sz="4000" dirty="0" smtClean="0">
              <a:latin typeface="SutonnyMJ" pitchFamily="2" charset="0"/>
              <a:cs typeface="SutonnyMJ" pitchFamily="2" charset="0"/>
            </a:endParaRPr>
          </a:p>
          <a:p>
            <a:pPr algn="just"/>
            <a:endParaRPr lang="en-US" sz="4000" dirty="0" smtClean="0">
              <a:latin typeface="SutonnyMJ" pitchFamily="2" charset="0"/>
              <a:cs typeface="SutonnyMJ" pitchFamily="2" charset="0"/>
            </a:endParaRPr>
          </a:p>
          <a:p>
            <a:pPr algn="just"/>
            <a:endParaRPr lang="en-US" sz="4000" dirty="0" smtClean="0">
              <a:latin typeface="SutonnyMJ" pitchFamily="2" charset="0"/>
              <a:cs typeface="SutonnyMJ" pitchFamily="2" charset="0"/>
            </a:endParaRPr>
          </a:p>
          <a:p>
            <a:pPr algn="just"/>
            <a:endParaRPr lang="en-US" sz="4000" dirty="0" smtClean="0">
              <a:latin typeface="SutonnyMJ" pitchFamily="2" charset="0"/>
              <a:cs typeface="SutonnyMJ" pitchFamily="2" charset="0"/>
            </a:endParaRPr>
          </a:p>
          <a:p>
            <a:pPr algn="just"/>
            <a:endParaRPr lang="en-US" sz="4000" dirty="0" smtClean="0">
              <a:latin typeface="SutonnyMJ" pitchFamily="2" charset="0"/>
              <a:cs typeface="SutonnyMJ" pitchFamily="2" charset="0"/>
            </a:endParaRPr>
          </a:p>
          <a:p>
            <a:pPr algn="just"/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74914" y="157072"/>
            <a:ext cx="10972800" cy="91408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mvB‡UvcøvRgxq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A½vYy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cøvw÷W</a:t>
            </a:r>
            <a:endParaRPr lang="en-US" sz="48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sz="5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 ‡÷ª</a:t>
            </a:r>
            <a:r>
              <a:rPr lang="en-US" sz="5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vgv</a:t>
            </a:r>
            <a:r>
              <a:rPr lang="en-US" sz="5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I </a:t>
            </a:r>
            <a:r>
              <a:rPr lang="en-US" sz="5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MÖvbv</a:t>
            </a:r>
            <a:r>
              <a:rPr lang="en-US" sz="5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m¤^„× Ges </a:t>
            </a:r>
            <a:r>
              <a:rPr lang="en-US" sz="5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wj‡cv</a:t>
            </a:r>
            <a:r>
              <a:rPr lang="en-US" sz="5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-‡</a:t>
            </a:r>
            <a:r>
              <a:rPr lang="en-US" sz="5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cÖvwUb</a:t>
            </a:r>
            <a:r>
              <a:rPr lang="en-US" sz="5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wSjøx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mxwgZ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mvB‡UvcøvRg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¯’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me©e„nr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ÿz`ªv‡½i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bvg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cøvw÷W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5400" b="1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Avwe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®‹vi I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bvgKiY</a:t>
            </a:r>
            <a:endParaRPr lang="en-US" sz="48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  1883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mv‡j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wk¤úvi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Schimper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me©cÖ_g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Dw™¢` †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Kv‡l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meyR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e‡Y©i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cøvw÷W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jÿ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Ges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bvgKiY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K¬v‡ivcøv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÷|</a:t>
            </a:r>
            <a:endParaRPr lang="en-US" sz="5400" b="1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¸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iæZ¡c~Y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© Z_¨</a:t>
            </a:r>
            <a:endParaRPr lang="en-US" sz="48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 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QÎvK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e¨vK‡Uwiqv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bxjvf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meyR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ˆ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kevj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Ges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cÖvYx‡Kv‡l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cøvw÷W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bB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>
              <a:buNone/>
            </a:pP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bxjvf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meyR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ˆ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kev‡j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cøvRgv‡gg‡eªb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fZ‡i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cÖweó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vBjvK‡qW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m„wó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K‡i Ges _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vBjvK‡qW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K¬v‡ivwdj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aviY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K‡i|</a:t>
            </a:r>
            <a:endParaRPr lang="en-US" sz="5400" b="1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cøvw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÷‡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Wi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cÖKvi‡f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`</a:t>
            </a:r>
            <a:endParaRPr lang="en-US" sz="48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 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cøvw÷W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cÖavbZ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wZb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cÖKvi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>
              <a:buNone/>
            </a:pP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h_v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- K)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wjD‡Kvcøv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÷</a:t>
            </a:r>
          </a:p>
          <a:p>
            <a:pPr algn="just">
              <a:buNone/>
            </a:pP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      L) †µ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v‡gvcøv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÷</a:t>
            </a:r>
          </a:p>
          <a:p>
            <a:pPr algn="just">
              <a:buNone/>
            </a:pP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      M) †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K¬v‡ivcøv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÷</a:t>
            </a:r>
            <a:endParaRPr lang="en-US" sz="54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5290457" y="4545874"/>
            <a:ext cx="914400" cy="914400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4020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wjD‡Kvcøv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÷</a:t>
            </a:r>
            <a:endParaRPr lang="en-US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eY©nxb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leucos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eY©nxb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Av‡jvi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ms¯ú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©‡k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G‡j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wjD‡Kvcøv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÷, †µ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v‡gvcøv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‡÷, we‡kl K‡i †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K¬v‡ivcøv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‡÷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i~cvšÍwiZ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Dw™¢‡`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hme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A‡½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m~hv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©‡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jvK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cŠuQvq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bv †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mme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A‡½i †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Kv‡l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wjD‡Kvcøv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÷ Aew¯’Z|</a:t>
            </a:r>
            <a:endParaRPr lang="en-US" sz="4000" b="1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ASUS\Desktop\Radish_DSC3978-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47852" y="2094337"/>
            <a:ext cx="4103371" cy="4363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01858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wjD‡Kvcøv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‡÷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cÖKvi‡f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`</a:t>
            </a:r>
            <a:endParaRPr lang="en-US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mwÂZ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Lv‡`¨i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Dci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wfwË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K‡i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wjD‡Kvcøv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÷‡K 3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cÖKvi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514350" indent="-514350">
              <a:buNone/>
            </a:pP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1|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A¨vgvB‡jvcøv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÷ t 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÷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vP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k¦Zmvi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RvZxq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Lv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`¨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mÂq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K‡i|</a:t>
            </a:r>
          </a:p>
          <a:p>
            <a:pPr marL="514350" indent="-514350">
              <a:buNone/>
            </a:pP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2|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Bqv‡jvcøv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÷ t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Pwe©RvZxq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Lv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`¨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mÂq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K‡i|</a:t>
            </a:r>
          </a:p>
          <a:p>
            <a:pPr marL="514350" indent="-514350">
              <a:buNone/>
            </a:pP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3|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A¨vwjD‡ivcøv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÷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cÖvwU‡bvcøv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÷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t 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cÖvwUb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mÂq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K‡i| </a:t>
            </a:r>
            <a:endParaRPr lang="en-US" sz="4000" b="1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03164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wjD‡Kvcøv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‡÷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KvR</a:t>
            </a:r>
            <a:endParaRPr lang="en-US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Lv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`¨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mÂq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K‡i ivLv Ges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kK©iv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†_‡K †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k¦Zmvi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RvZxq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Lv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`¨ ˆ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Zix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G‡`i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cÖavb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KvR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|</a:t>
            </a:r>
            <a:endParaRPr lang="en-US" sz="5400" b="1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6633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latin typeface="SutonnyMJ" pitchFamily="2" charset="0"/>
                <a:cs typeface="SutonnyMJ" pitchFamily="2" charset="0"/>
              </a:rPr>
              <a:t>‡µ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v‡gvcøv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÷</a:t>
            </a:r>
            <a:endParaRPr lang="en-US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iwOb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(chrome =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iwOb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cøvw÷W‡K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†µ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v‡gvcøv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÷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ejv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K¨v‡ivwUb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Kgjv-jvj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) Ges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R¨v‡š’vwdj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njy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`)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wcM‡g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‡›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Ui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Rb¨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Giv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iwOb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Dw™¢‡`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hme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A½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eY©gq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mme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A‡½ †µ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v‡gvcøv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÷ _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>
              <a:buNone/>
            </a:pP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D`vniY t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dz‡ji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cvcwo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iwOb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dj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exR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MvR‡ii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g~j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`|</a:t>
            </a:r>
            <a:endParaRPr lang="en-US" sz="4400" b="1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4"/>
            <a:ext cx="10972800" cy="335062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>
              <a:buNone/>
            </a:pP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Kvl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I Gi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MVb</a:t>
            </a:r>
            <a:endParaRPr lang="en-US" sz="6000" dirty="0" smtClean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Cell and it’s structure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SUS\Desktop\carrots-7-12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34356" y="2638698"/>
            <a:ext cx="2964952" cy="2964952"/>
          </a:xfrm>
          <a:prstGeom prst="rect">
            <a:avLst/>
          </a:prstGeom>
          <a:noFill/>
        </p:spPr>
      </p:pic>
      <p:pic>
        <p:nvPicPr>
          <p:cNvPr id="4" name="Picture 2" descr="C:\Users\ASUS\Desktop\Rose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64157" y="2233748"/>
            <a:ext cx="3761786" cy="3761786"/>
          </a:xfrm>
          <a:prstGeom prst="rect">
            <a:avLst/>
          </a:prstGeom>
          <a:noFill/>
        </p:spPr>
      </p:pic>
      <p:pic>
        <p:nvPicPr>
          <p:cNvPr id="5" name="Picture 2" descr="C:\Users\ASUS\Desktop\Thankyou_01748_wm-800x8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6128" y="2286000"/>
            <a:ext cx="3618094" cy="36180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5327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latin typeface="SutonnyMJ" pitchFamily="2" charset="0"/>
                <a:cs typeface="SutonnyMJ" pitchFamily="2" charset="0"/>
              </a:rPr>
              <a:t>‡µ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v‡gvcøv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‡÷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KvR</a:t>
            </a:r>
            <a:endParaRPr lang="en-US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‡µ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v‡gvcøv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‡÷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Dcw¯’wZi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Rb¨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cy®ú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I cvZv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iwOb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my›`i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ZvB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KxUcZ½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AvK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…ó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civMvq‡b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mvnvh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¨ K‡i| 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i‡Oi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Kvi‡Y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dj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Ges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ex‡Ri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we¯Ív‡i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G‡`i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f‚wgKv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Av‡Q|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G‡`i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c„_K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Lv`¨g~j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¨ Av‡Q|</a:t>
            </a:r>
            <a:endParaRPr lang="en-US" sz="4800" b="1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402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K¬v‡ivcøv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÷</a:t>
            </a:r>
            <a:endParaRPr lang="en-US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meyR</a:t>
            </a:r>
            <a:r>
              <a:rPr lang="en-US" sz="4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e‡Y©i</a:t>
            </a:r>
            <a:r>
              <a:rPr lang="en-US" sz="4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cøvw÷W‡K</a:t>
            </a:r>
            <a:r>
              <a:rPr lang="en-US" sz="4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ejv</a:t>
            </a:r>
            <a:r>
              <a:rPr lang="en-US" sz="4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4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K¬v‡ivcøv</a:t>
            </a:r>
            <a:r>
              <a:rPr lang="en-US" sz="4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÷|</a:t>
            </a:r>
          </a:p>
          <a:p>
            <a:pPr>
              <a:buFont typeface="Wingdings" pitchFamily="2" charset="2"/>
              <a:buChar char="Ø"/>
            </a:pP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K¬v‡ivwdj</a:t>
            </a:r>
            <a:r>
              <a:rPr lang="en-US" sz="4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-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4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K¬v‡ivwdj</a:t>
            </a:r>
            <a:r>
              <a:rPr lang="en-US" sz="4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-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b, </a:t>
            </a:r>
            <a:r>
              <a:rPr lang="en-US" sz="4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K¨v‡ivwUb</a:t>
            </a:r>
            <a:r>
              <a:rPr lang="en-US" sz="4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R¨v‡š’vwd‡ji</a:t>
            </a:r>
            <a:r>
              <a:rPr lang="en-US" sz="4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mgš</a:t>
            </a:r>
            <a:r>
              <a:rPr lang="en-US" sz="4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^‡q †</a:t>
            </a:r>
            <a:r>
              <a:rPr lang="en-US" sz="4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K¬v‡ivcøv</a:t>
            </a:r>
            <a:r>
              <a:rPr lang="en-US" sz="4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÷ </a:t>
            </a:r>
            <a:r>
              <a:rPr lang="en-US" sz="4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MwVZ</a:t>
            </a:r>
            <a:r>
              <a:rPr lang="en-US" sz="4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>
              <a:buFont typeface="Wingdings" pitchFamily="2" charset="2"/>
              <a:buChar char="Ø"/>
            </a:pP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4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K¬v‡ivwdj</a:t>
            </a:r>
            <a:r>
              <a:rPr lang="en-US" sz="4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bvgK</a:t>
            </a:r>
            <a:r>
              <a:rPr lang="en-US" sz="4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meyR</a:t>
            </a:r>
            <a:r>
              <a:rPr lang="en-US" sz="4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eY©KwYKv</a:t>
            </a:r>
            <a:r>
              <a:rPr lang="en-US" sz="4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AwaK </a:t>
            </a:r>
            <a:r>
              <a:rPr lang="en-US" sz="4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gvÎvq</a:t>
            </a:r>
            <a:r>
              <a:rPr lang="en-US" sz="4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aviY</a:t>
            </a:r>
            <a:r>
              <a:rPr lang="en-US" sz="4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K‡i </a:t>
            </a:r>
            <a:r>
              <a:rPr lang="en-US" sz="4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4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Giv</a:t>
            </a:r>
            <a:r>
              <a:rPr lang="en-US" sz="4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meyR</a:t>
            </a:r>
            <a:r>
              <a:rPr lang="en-US" sz="4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e‡Y©i</a:t>
            </a:r>
            <a:r>
              <a:rPr lang="en-US" sz="4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48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995" y="653143"/>
            <a:ext cx="10358422" cy="5538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SUS\Desktop\taro-leaves-leaf-732x549-thumbnai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78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79396"/>
          </a:xfrm>
        </p:spPr>
        <p:txBody>
          <a:bodyPr/>
          <a:lstStyle/>
          <a:p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   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K¬v‡ivcøv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÷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Lv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`¨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ms‡kø‡l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mvnvh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¨ K‡i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G‡K †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Kv‡li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ivbœvNi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(kitchen of cell)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kK©iv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RvZxq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Lv‡`¨i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KviLvbv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(factory of synthesis of sugar)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>
              <a:buNone/>
            </a:pP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GwU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kw³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iƒcvšÍ‡ii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A½vYy|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evwoi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KvR</a:t>
            </a:r>
            <a:endParaRPr lang="en-US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cøvw÷W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Kx ? KZ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cÖKvi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I Kx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K¬v‡ivcøv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÷‡K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Ô†Kv‡li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ivbœvNiÕ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ejv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†Kb ?</a:t>
            </a:r>
          </a:p>
          <a:p>
            <a:pPr marL="514350" indent="-514350" algn="just">
              <a:buFont typeface="+mj-lt"/>
              <a:buAutoNum type="arabicPeriod"/>
            </a:pPr>
            <a:endParaRPr lang="en-US" sz="4800" b="1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>
            <a:extLst>
              <a:ext uri="{FF2B5EF4-FFF2-40B4-BE49-F238E27FC236}">
                <a16:creationId xmlns:a16="http://schemas.microsoft.com/office/drawing/2014/main" xmlns="" id="{F8517E7E-65A9-48D8-B2C2-EF114A26CC65}"/>
              </a:ext>
            </a:extLst>
          </p:cNvPr>
          <p:cNvGrpSpPr/>
          <p:nvPr/>
        </p:nvGrpSpPr>
        <p:grpSpPr>
          <a:xfrm>
            <a:off x="3130558" y="1755775"/>
            <a:ext cx="5930884" cy="3013676"/>
            <a:chOff x="-3907876" y="-373145"/>
            <a:chExt cx="14810697" cy="752580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3936FF7E-16DE-47F4-A2B2-45BA658B23A3}"/>
                </a:ext>
              </a:extLst>
            </p:cNvPr>
            <p:cNvSpPr/>
            <p:nvPr/>
          </p:nvSpPr>
          <p:spPr>
            <a:xfrm>
              <a:off x="-3907876" y="5663843"/>
              <a:ext cx="14810697" cy="148881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softEdge rad="241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9C3B6FA3-8820-4DD0-B4D6-6643AE362DD9}"/>
                </a:ext>
              </a:extLst>
            </p:cNvPr>
            <p:cNvSpPr/>
            <p:nvPr/>
          </p:nvSpPr>
          <p:spPr>
            <a:xfrm>
              <a:off x="3839245" y="3789852"/>
              <a:ext cx="667487" cy="2504608"/>
            </a:xfrm>
            <a:custGeom>
              <a:avLst/>
              <a:gdLst>
                <a:gd name="connsiteX0" fmla="*/ 618346 w 667487"/>
                <a:gd name="connsiteY0" fmla="*/ 2503413 h 2504608"/>
                <a:gd name="connsiteX1" fmla="*/ 618346 w 667487"/>
                <a:gd name="connsiteY1" fmla="*/ 2503413 h 2504608"/>
                <a:gd name="connsiteX2" fmla="*/ 665971 w 667487"/>
                <a:gd name="connsiteY2" fmla="*/ 2429118 h 2504608"/>
                <a:gd name="connsiteX3" fmla="*/ 187816 w 667487"/>
                <a:gd name="connsiteY3" fmla="*/ 9768 h 2504608"/>
                <a:gd name="connsiteX4" fmla="*/ 174 w 667487"/>
                <a:gd name="connsiteY4" fmla="*/ 69776 h 2504608"/>
                <a:gd name="connsiteX5" fmla="*/ 545004 w 667487"/>
                <a:gd name="connsiteY5" fmla="*/ 2454836 h 2504608"/>
                <a:gd name="connsiteX6" fmla="*/ 618346 w 667487"/>
                <a:gd name="connsiteY6" fmla="*/ 2503413 h 2504608"/>
                <a:gd name="connsiteX7" fmla="*/ 618346 w 667487"/>
                <a:gd name="connsiteY7" fmla="*/ 2503413 h 2504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7487" h="2504608">
                  <a:moveTo>
                    <a:pt x="618346" y="2503413"/>
                  </a:moveTo>
                  <a:lnTo>
                    <a:pt x="618346" y="2503413"/>
                  </a:lnTo>
                  <a:cubicBezTo>
                    <a:pt x="651683" y="2495793"/>
                    <a:pt x="673591" y="2462456"/>
                    <a:pt x="665971" y="2429118"/>
                  </a:cubicBezTo>
                  <a:lnTo>
                    <a:pt x="187816" y="9768"/>
                  </a:lnTo>
                  <a:cubicBezTo>
                    <a:pt x="181149" y="-23569"/>
                    <a:pt x="-6494" y="36438"/>
                    <a:pt x="174" y="69776"/>
                  </a:cubicBezTo>
                  <a:lnTo>
                    <a:pt x="545004" y="2454836"/>
                  </a:lnTo>
                  <a:cubicBezTo>
                    <a:pt x="552624" y="2488173"/>
                    <a:pt x="585008" y="2510081"/>
                    <a:pt x="618346" y="2503413"/>
                  </a:cubicBezTo>
                  <a:lnTo>
                    <a:pt x="618346" y="2503413"/>
                  </a:lnTo>
                  <a:close/>
                </a:path>
              </a:pathLst>
            </a:custGeom>
            <a:gradFill>
              <a:gsLst>
                <a:gs pos="779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85000"/>
                    <a:lumOff val="15000"/>
                  </a:schemeClr>
                </a:gs>
              </a:gsLst>
              <a:lin ang="156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E455DD9B-8A82-431E-A143-C72C86CB5784}"/>
                </a:ext>
              </a:extLst>
            </p:cNvPr>
            <p:cNvSpPr/>
            <p:nvPr/>
          </p:nvSpPr>
          <p:spPr>
            <a:xfrm>
              <a:off x="1735752" y="3846376"/>
              <a:ext cx="847607" cy="2457514"/>
            </a:xfrm>
            <a:custGeom>
              <a:avLst/>
              <a:gdLst>
                <a:gd name="connsiteX0" fmla="*/ 45314 w 847607"/>
                <a:gd name="connsiteY0" fmla="*/ 2455462 h 2457514"/>
                <a:gd name="connsiteX1" fmla="*/ 45314 w 847607"/>
                <a:gd name="connsiteY1" fmla="*/ 2455462 h 2457514"/>
                <a:gd name="connsiteX2" fmla="*/ 2452 w 847607"/>
                <a:gd name="connsiteY2" fmla="*/ 2377357 h 2457514"/>
                <a:gd name="connsiteX3" fmla="*/ 660629 w 847607"/>
                <a:gd name="connsiteY3" fmla="*/ 8489 h 2457514"/>
                <a:gd name="connsiteX4" fmla="*/ 847319 w 847607"/>
                <a:gd name="connsiteY4" fmla="*/ 81832 h 2457514"/>
                <a:gd name="connsiteX5" fmla="*/ 123419 w 847607"/>
                <a:gd name="connsiteY5" fmla="*/ 2412599 h 2457514"/>
                <a:gd name="connsiteX6" fmla="*/ 45314 w 847607"/>
                <a:gd name="connsiteY6" fmla="*/ 2455462 h 2457514"/>
                <a:gd name="connsiteX7" fmla="*/ 45314 w 847607"/>
                <a:gd name="connsiteY7" fmla="*/ 2455462 h 245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7607" h="2457514">
                  <a:moveTo>
                    <a:pt x="45314" y="2455462"/>
                  </a:moveTo>
                  <a:lnTo>
                    <a:pt x="45314" y="2455462"/>
                  </a:lnTo>
                  <a:cubicBezTo>
                    <a:pt x="11977" y="2445937"/>
                    <a:pt x="-7073" y="2411647"/>
                    <a:pt x="2452" y="2377357"/>
                  </a:cubicBezTo>
                  <a:lnTo>
                    <a:pt x="660629" y="8489"/>
                  </a:lnTo>
                  <a:cubicBezTo>
                    <a:pt x="670154" y="-24848"/>
                    <a:pt x="855892" y="48494"/>
                    <a:pt x="847319" y="81832"/>
                  </a:cubicBezTo>
                  <a:lnTo>
                    <a:pt x="123419" y="2412599"/>
                  </a:lnTo>
                  <a:cubicBezTo>
                    <a:pt x="112942" y="2444985"/>
                    <a:pt x="78652" y="2464035"/>
                    <a:pt x="45314" y="2455462"/>
                  </a:cubicBezTo>
                  <a:lnTo>
                    <a:pt x="45314" y="2455462"/>
                  </a:lnTo>
                  <a:close/>
                </a:path>
              </a:pathLst>
            </a:custGeom>
            <a:gradFill>
              <a:gsLst>
                <a:gs pos="779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85000"/>
                    <a:lumOff val="15000"/>
                  </a:schemeClr>
                </a:gs>
              </a:gsLst>
              <a:lin ang="156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02169A16-3495-4C32-9330-7D07EEC70DAA}"/>
                </a:ext>
              </a:extLst>
            </p:cNvPr>
            <p:cNvSpPr/>
            <p:nvPr/>
          </p:nvSpPr>
          <p:spPr>
            <a:xfrm>
              <a:off x="1667719" y="1131668"/>
              <a:ext cx="2933700" cy="2943225"/>
            </a:xfrm>
            <a:custGeom>
              <a:avLst/>
              <a:gdLst>
                <a:gd name="connsiteX0" fmla="*/ 2933700 w 2933700"/>
                <a:gd name="connsiteY0" fmla="*/ 1471613 h 2943225"/>
                <a:gd name="connsiteX1" fmla="*/ 1466850 w 2933700"/>
                <a:gd name="connsiteY1" fmla="*/ 2943225 h 2943225"/>
                <a:gd name="connsiteX2" fmla="*/ 0 w 2933700"/>
                <a:gd name="connsiteY2" fmla="*/ 1471613 h 2943225"/>
                <a:gd name="connsiteX3" fmla="*/ 1467803 w 2933700"/>
                <a:gd name="connsiteY3" fmla="*/ 0 h 2943225"/>
                <a:gd name="connsiteX4" fmla="*/ 2933700 w 2933700"/>
                <a:gd name="connsiteY4" fmla="*/ 1471613 h 2943225"/>
                <a:gd name="connsiteX5" fmla="*/ 2933700 w 2933700"/>
                <a:gd name="connsiteY5" fmla="*/ 1471613 h 294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33700" h="2943225">
                  <a:moveTo>
                    <a:pt x="2933700" y="1471613"/>
                  </a:moveTo>
                  <a:cubicBezTo>
                    <a:pt x="2933700" y="2284095"/>
                    <a:pt x="2277428" y="2943225"/>
                    <a:pt x="1466850" y="2943225"/>
                  </a:cubicBezTo>
                  <a:cubicBezTo>
                    <a:pt x="656273" y="2943225"/>
                    <a:pt x="0" y="2284095"/>
                    <a:pt x="0" y="1471613"/>
                  </a:cubicBezTo>
                  <a:cubicBezTo>
                    <a:pt x="0" y="659130"/>
                    <a:pt x="657225" y="0"/>
                    <a:pt x="1467803" y="0"/>
                  </a:cubicBezTo>
                  <a:cubicBezTo>
                    <a:pt x="2278380" y="0"/>
                    <a:pt x="2933700" y="659130"/>
                    <a:pt x="2933700" y="1471613"/>
                  </a:cubicBezTo>
                  <a:lnTo>
                    <a:pt x="2933700" y="1471613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BE431D8E-3F8D-485F-9314-ECA779314278}"/>
                </a:ext>
              </a:extLst>
            </p:cNvPr>
            <p:cNvSpPr/>
            <p:nvPr/>
          </p:nvSpPr>
          <p:spPr>
            <a:xfrm>
              <a:off x="3002600" y="115250"/>
              <a:ext cx="732602" cy="1110244"/>
            </a:xfrm>
            <a:custGeom>
              <a:avLst/>
              <a:gdLst>
                <a:gd name="connsiteX0" fmla="*/ 732044 w 732602"/>
                <a:gd name="connsiteY0" fmla="*/ 364363 h 1110244"/>
                <a:gd name="connsiteX1" fmla="*/ 725377 w 732602"/>
                <a:gd name="connsiteY1" fmla="*/ 53848 h 1110244"/>
                <a:gd name="connsiteX2" fmla="*/ 664416 w 732602"/>
                <a:gd name="connsiteY2" fmla="*/ 7176 h 1110244"/>
                <a:gd name="connsiteX3" fmla="*/ 81486 w 732602"/>
                <a:gd name="connsiteY3" fmla="*/ 220536 h 1110244"/>
                <a:gd name="connsiteX4" fmla="*/ 8144 w 732602"/>
                <a:gd name="connsiteY4" fmla="*/ 278638 h 1110244"/>
                <a:gd name="connsiteX5" fmla="*/ 78629 w 732602"/>
                <a:gd name="connsiteY5" fmla="*/ 410083 h 1110244"/>
                <a:gd name="connsiteX6" fmla="*/ 80534 w 732602"/>
                <a:gd name="connsiteY6" fmla="*/ 944436 h 1110244"/>
                <a:gd name="connsiteX7" fmla="*/ 86249 w 732602"/>
                <a:gd name="connsiteY7" fmla="*/ 1015873 h 1110244"/>
                <a:gd name="connsiteX8" fmla="*/ 182452 w 732602"/>
                <a:gd name="connsiteY8" fmla="*/ 1098741 h 1110244"/>
                <a:gd name="connsiteX9" fmla="*/ 322469 w 732602"/>
                <a:gd name="connsiteY9" fmla="*/ 1094931 h 1110244"/>
                <a:gd name="connsiteX10" fmla="*/ 321516 w 732602"/>
                <a:gd name="connsiteY10" fmla="*/ 1092073 h 1110244"/>
                <a:gd name="connsiteX11" fmla="*/ 323421 w 732602"/>
                <a:gd name="connsiteY11" fmla="*/ 1092073 h 1110244"/>
                <a:gd name="connsiteX12" fmla="*/ 459629 w 732602"/>
                <a:gd name="connsiteY12" fmla="*/ 926338 h 1110244"/>
                <a:gd name="connsiteX13" fmla="*/ 456771 w 732602"/>
                <a:gd name="connsiteY13" fmla="*/ 775843 h 1110244"/>
                <a:gd name="connsiteX14" fmla="*/ 511064 w 732602"/>
                <a:gd name="connsiteY14" fmla="*/ 709168 h 1110244"/>
                <a:gd name="connsiteX15" fmla="*/ 709184 w 732602"/>
                <a:gd name="connsiteY15" fmla="*/ 546291 h 1110244"/>
                <a:gd name="connsiteX16" fmla="*/ 732044 w 732602"/>
                <a:gd name="connsiteY16" fmla="*/ 364363 h 1110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32602" h="1110244">
                  <a:moveTo>
                    <a:pt x="732044" y="364363"/>
                  </a:moveTo>
                  <a:cubicBezTo>
                    <a:pt x="718709" y="351981"/>
                    <a:pt x="725377" y="143383"/>
                    <a:pt x="725377" y="53848"/>
                  </a:cubicBezTo>
                  <a:cubicBezTo>
                    <a:pt x="725377" y="-6159"/>
                    <a:pt x="724424" y="-6159"/>
                    <a:pt x="664416" y="7176"/>
                  </a:cubicBezTo>
                  <a:cubicBezTo>
                    <a:pt x="573929" y="26226"/>
                    <a:pt x="117681" y="219583"/>
                    <a:pt x="81486" y="220536"/>
                  </a:cubicBezTo>
                  <a:cubicBezTo>
                    <a:pt x="42434" y="221488"/>
                    <a:pt x="18621" y="241491"/>
                    <a:pt x="8144" y="278638"/>
                  </a:cubicBezTo>
                  <a:cubicBezTo>
                    <a:pt x="-12811" y="350076"/>
                    <a:pt x="5286" y="387223"/>
                    <a:pt x="78629" y="410083"/>
                  </a:cubicBezTo>
                  <a:cubicBezTo>
                    <a:pt x="81486" y="588201"/>
                    <a:pt x="78629" y="767271"/>
                    <a:pt x="80534" y="944436"/>
                  </a:cubicBezTo>
                  <a:cubicBezTo>
                    <a:pt x="80534" y="961581"/>
                    <a:pt x="74819" y="999681"/>
                    <a:pt x="86249" y="1015873"/>
                  </a:cubicBezTo>
                  <a:cubicBezTo>
                    <a:pt x="103394" y="1061593"/>
                    <a:pt x="138636" y="1080643"/>
                    <a:pt x="182452" y="1098741"/>
                  </a:cubicBezTo>
                  <a:cubicBezTo>
                    <a:pt x="228171" y="1116838"/>
                    <a:pt x="274844" y="1112076"/>
                    <a:pt x="322469" y="1094931"/>
                  </a:cubicBezTo>
                  <a:cubicBezTo>
                    <a:pt x="322469" y="1094931"/>
                    <a:pt x="322469" y="1093978"/>
                    <a:pt x="321516" y="1092073"/>
                  </a:cubicBezTo>
                  <a:cubicBezTo>
                    <a:pt x="322469" y="1092073"/>
                    <a:pt x="322469" y="1092073"/>
                    <a:pt x="323421" y="1092073"/>
                  </a:cubicBezTo>
                  <a:cubicBezTo>
                    <a:pt x="412004" y="1069213"/>
                    <a:pt x="452009" y="1020636"/>
                    <a:pt x="459629" y="926338"/>
                  </a:cubicBezTo>
                  <a:cubicBezTo>
                    <a:pt x="458677" y="875856"/>
                    <a:pt x="462486" y="825373"/>
                    <a:pt x="456771" y="775843"/>
                  </a:cubicBezTo>
                  <a:cubicBezTo>
                    <a:pt x="452009" y="731076"/>
                    <a:pt x="472011" y="716788"/>
                    <a:pt x="511064" y="709168"/>
                  </a:cubicBezTo>
                  <a:cubicBezTo>
                    <a:pt x="605361" y="691071"/>
                    <a:pt x="672989" y="634873"/>
                    <a:pt x="709184" y="546291"/>
                  </a:cubicBezTo>
                  <a:cubicBezTo>
                    <a:pt x="732044" y="489141"/>
                    <a:pt x="733949" y="426276"/>
                    <a:pt x="732044" y="364363"/>
                  </a:cubicBezTo>
                  <a:close/>
                </a:path>
              </a:pathLst>
            </a:custGeom>
            <a:gradFill>
              <a:gsLst>
                <a:gs pos="41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90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05AF000F-BE43-4EA4-9990-F63A510FCE0F}"/>
                </a:ext>
              </a:extLst>
            </p:cNvPr>
            <p:cNvSpPr/>
            <p:nvPr/>
          </p:nvSpPr>
          <p:spPr>
            <a:xfrm>
              <a:off x="1858219" y="1322168"/>
              <a:ext cx="2552700" cy="2562225"/>
            </a:xfrm>
            <a:custGeom>
              <a:avLst/>
              <a:gdLst>
                <a:gd name="connsiteX0" fmla="*/ 2552700 w 2552700"/>
                <a:gd name="connsiteY0" fmla="*/ 1281113 h 2562225"/>
                <a:gd name="connsiteX1" fmla="*/ 1276350 w 2552700"/>
                <a:gd name="connsiteY1" fmla="*/ 2562225 h 2562225"/>
                <a:gd name="connsiteX2" fmla="*/ 0 w 2552700"/>
                <a:gd name="connsiteY2" fmla="*/ 1281113 h 2562225"/>
                <a:gd name="connsiteX3" fmla="*/ 1277303 w 2552700"/>
                <a:gd name="connsiteY3" fmla="*/ 0 h 2562225"/>
                <a:gd name="connsiteX4" fmla="*/ 2552700 w 2552700"/>
                <a:gd name="connsiteY4" fmla="*/ 1281113 h 2562225"/>
                <a:gd name="connsiteX5" fmla="*/ 2552700 w 2552700"/>
                <a:gd name="connsiteY5" fmla="*/ 1281113 h 256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52700" h="2562225">
                  <a:moveTo>
                    <a:pt x="2552700" y="1281113"/>
                  </a:moveTo>
                  <a:cubicBezTo>
                    <a:pt x="2552700" y="1988820"/>
                    <a:pt x="1981200" y="2562225"/>
                    <a:pt x="1276350" y="2562225"/>
                  </a:cubicBezTo>
                  <a:cubicBezTo>
                    <a:pt x="571500" y="2562225"/>
                    <a:pt x="0" y="1988820"/>
                    <a:pt x="0" y="1281113"/>
                  </a:cubicBezTo>
                  <a:cubicBezTo>
                    <a:pt x="0" y="573405"/>
                    <a:pt x="572453" y="0"/>
                    <a:pt x="1277303" y="0"/>
                  </a:cubicBezTo>
                  <a:cubicBezTo>
                    <a:pt x="1982153" y="0"/>
                    <a:pt x="2552700" y="573405"/>
                    <a:pt x="2552700" y="1281113"/>
                  </a:cubicBezTo>
                  <a:lnTo>
                    <a:pt x="2552700" y="1281113"/>
                  </a:lnTo>
                  <a:close/>
                </a:path>
              </a:pathLst>
            </a:custGeom>
            <a:gradFill>
              <a:gsLst>
                <a:gs pos="41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85000"/>
                    <a:lumOff val="15000"/>
                  </a:schemeClr>
                </a:gs>
              </a:gsLst>
              <a:lin ang="72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B1D4BB51-2B55-483E-AC36-2908782E0A44}"/>
                </a:ext>
              </a:extLst>
            </p:cNvPr>
            <p:cNvSpPr/>
            <p:nvPr/>
          </p:nvSpPr>
          <p:spPr>
            <a:xfrm>
              <a:off x="2154650" y="1036418"/>
              <a:ext cx="1999272" cy="1771650"/>
            </a:xfrm>
            <a:custGeom>
              <a:avLst/>
              <a:gdLst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561772 w 1999272"/>
                <a:gd name="connsiteY20" fmla="*/ 1166813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8444 w 1999272"/>
                <a:gd name="connsiteY24" fmla="*/ 1120140 h 1771650"/>
                <a:gd name="connsiteX25" fmla="*/ 561772 w 1999272"/>
                <a:gd name="connsiteY25" fmla="*/ 1166813 h 1771650"/>
                <a:gd name="connsiteX26" fmla="*/ 561772 w 1999272"/>
                <a:gd name="connsiteY26" fmla="*/ 1166813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584632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8444 w 1999272"/>
                <a:gd name="connsiteY24" fmla="*/ 1120140 h 1771650"/>
                <a:gd name="connsiteX25" fmla="*/ 561772 w 1999272"/>
                <a:gd name="connsiteY25" fmla="*/ 1166813 h 1771650"/>
                <a:gd name="connsiteX26" fmla="*/ 584632 w 1999272"/>
                <a:gd name="connsiteY26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561772 w 1999272"/>
                <a:gd name="connsiteY20" fmla="*/ 1166813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8444 w 1999272"/>
                <a:gd name="connsiteY24" fmla="*/ 1120140 h 1771650"/>
                <a:gd name="connsiteX25" fmla="*/ 561772 w 1999272"/>
                <a:gd name="connsiteY25" fmla="*/ 1166813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8444 w 1999272"/>
                <a:gd name="connsiteY24" fmla="*/ 1120140 h 1771650"/>
                <a:gd name="connsiteX25" fmla="*/ 604226 w 1999272"/>
                <a:gd name="connsiteY25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8444 w 1999272"/>
                <a:gd name="connsiteY24" fmla="*/ 1120140 h 1771650"/>
                <a:gd name="connsiteX25" fmla="*/ 604226 w 1999272"/>
                <a:gd name="connsiteY25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4226 w 1999272"/>
                <a:gd name="connsiteY24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4226 w 1999272"/>
                <a:gd name="connsiteY24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4226 w 1999272"/>
                <a:gd name="connsiteY24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4226 w 1999272"/>
                <a:gd name="connsiteY24" fmla="*/ 1170079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99272" h="1771650">
                  <a:moveTo>
                    <a:pt x="1999094" y="424815"/>
                  </a:moveTo>
                  <a:cubicBezTo>
                    <a:pt x="1943849" y="352425"/>
                    <a:pt x="1890509" y="278130"/>
                    <a:pt x="1833359" y="206692"/>
                  </a:cubicBezTo>
                  <a:cubicBezTo>
                    <a:pt x="1740967" y="91440"/>
                    <a:pt x="1624762" y="14288"/>
                    <a:pt x="1474267" y="4763"/>
                  </a:cubicBezTo>
                  <a:cubicBezTo>
                    <a:pt x="1419022" y="1905"/>
                    <a:pt x="1363777" y="3810"/>
                    <a:pt x="1308532" y="2858"/>
                  </a:cubicBezTo>
                  <a:cubicBezTo>
                    <a:pt x="1305674" y="24765"/>
                    <a:pt x="1298054" y="51435"/>
                    <a:pt x="1294244" y="64770"/>
                  </a:cubicBezTo>
                  <a:cubicBezTo>
                    <a:pt x="1277099" y="128588"/>
                    <a:pt x="1227569" y="152400"/>
                    <a:pt x="1165657" y="169545"/>
                  </a:cubicBezTo>
                  <a:cubicBezTo>
                    <a:pt x="1083742" y="184785"/>
                    <a:pt x="980872" y="172403"/>
                    <a:pt x="928484" y="72390"/>
                  </a:cubicBezTo>
                  <a:cubicBezTo>
                    <a:pt x="895147" y="16192"/>
                    <a:pt x="887527" y="7620"/>
                    <a:pt x="875144" y="0"/>
                  </a:cubicBezTo>
                  <a:cubicBezTo>
                    <a:pt x="833234" y="2858"/>
                    <a:pt x="541769" y="20955"/>
                    <a:pt x="483667" y="54292"/>
                  </a:cubicBezTo>
                  <a:cubicBezTo>
                    <a:pt x="359842" y="126683"/>
                    <a:pt x="299834" y="228600"/>
                    <a:pt x="263639" y="360997"/>
                  </a:cubicBezTo>
                  <a:cubicBezTo>
                    <a:pt x="221729" y="513397"/>
                    <a:pt x="160769" y="660083"/>
                    <a:pt x="103619" y="807720"/>
                  </a:cubicBezTo>
                  <a:cubicBezTo>
                    <a:pt x="77902" y="874395"/>
                    <a:pt x="-13538" y="1179195"/>
                    <a:pt x="1702" y="1269682"/>
                  </a:cubicBezTo>
                  <a:cubicBezTo>
                    <a:pt x="29324" y="1384935"/>
                    <a:pt x="42659" y="1427798"/>
                    <a:pt x="179819" y="1448753"/>
                  </a:cubicBezTo>
                  <a:cubicBezTo>
                    <a:pt x="328409" y="1452563"/>
                    <a:pt x="476999" y="1452563"/>
                    <a:pt x="625589" y="1451610"/>
                  </a:cubicBezTo>
                  <a:cubicBezTo>
                    <a:pt x="625589" y="1451610"/>
                    <a:pt x="626542" y="1741170"/>
                    <a:pt x="625589" y="1770698"/>
                  </a:cubicBezTo>
                  <a:lnTo>
                    <a:pt x="1638097" y="1771650"/>
                  </a:lnTo>
                  <a:cubicBezTo>
                    <a:pt x="1617142" y="1416368"/>
                    <a:pt x="1649527" y="1078230"/>
                    <a:pt x="1723822" y="675322"/>
                  </a:cubicBezTo>
                  <a:cubicBezTo>
                    <a:pt x="1785734" y="754380"/>
                    <a:pt x="1843837" y="825818"/>
                    <a:pt x="1901940" y="899160"/>
                  </a:cubicBezTo>
                  <a:cubicBezTo>
                    <a:pt x="1944802" y="803910"/>
                    <a:pt x="2002904" y="441960"/>
                    <a:pt x="1999094" y="424815"/>
                  </a:cubicBezTo>
                  <a:lnTo>
                    <a:pt x="1999094" y="424815"/>
                  </a:lnTo>
                  <a:close/>
                  <a:moveTo>
                    <a:pt x="604226" y="1170079"/>
                  </a:moveTo>
                  <a:lnTo>
                    <a:pt x="420802" y="1151573"/>
                  </a:lnTo>
                  <a:cubicBezTo>
                    <a:pt x="389369" y="1146810"/>
                    <a:pt x="381749" y="1141095"/>
                    <a:pt x="394132" y="1109663"/>
                  </a:cubicBezTo>
                  <a:cubicBezTo>
                    <a:pt x="431279" y="1019175"/>
                    <a:pt x="538912" y="727710"/>
                    <a:pt x="554152" y="693420"/>
                  </a:cubicBezTo>
                  <a:cubicBezTo>
                    <a:pt x="592434" y="856977"/>
                    <a:pt x="606857" y="1070860"/>
                    <a:pt x="604226" y="1170079"/>
                  </a:cubicBezTo>
                  <a:close/>
                </a:path>
              </a:pathLst>
            </a:custGeom>
            <a:gradFill>
              <a:gsLst>
                <a:gs pos="41000">
                  <a:schemeClr val="accent1"/>
                </a:gs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7685E463-ECAF-4BDA-95BF-0F9EF99FFB78}"/>
                </a:ext>
              </a:extLst>
            </p:cNvPr>
            <p:cNvSpPr/>
            <p:nvPr/>
          </p:nvSpPr>
          <p:spPr>
            <a:xfrm>
              <a:off x="3384849" y="1184055"/>
              <a:ext cx="2579597" cy="1305877"/>
            </a:xfrm>
            <a:custGeom>
              <a:avLst/>
              <a:gdLst>
                <a:gd name="connsiteX0" fmla="*/ 2506255 w 2579597"/>
                <a:gd name="connsiteY0" fmla="*/ 0 h 1305877"/>
                <a:gd name="connsiteX1" fmla="*/ 885100 w 2579597"/>
                <a:gd name="connsiteY1" fmla="*/ 0 h 1305877"/>
                <a:gd name="connsiteX2" fmla="*/ 811758 w 2579597"/>
                <a:gd name="connsiteY2" fmla="*/ 73342 h 1305877"/>
                <a:gd name="connsiteX3" fmla="*/ 580300 w 2579597"/>
                <a:gd name="connsiteY3" fmla="*/ 1156335 h 1305877"/>
                <a:gd name="connsiteX4" fmla="*/ 548868 w 2579597"/>
                <a:gd name="connsiteY4" fmla="*/ 1156335 h 1305877"/>
                <a:gd name="connsiteX5" fmla="*/ 351700 w 2579597"/>
                <a:gd name="connsiteY5" fmla="*/ 1156335 h 1305877"/>
                <a:gd name="connsiteX6" fmla="*/ 230733 w 2579597"/>
                <a:gd name="connsiteY6" fmla="*/ 1162050 h 1305877"/>
                <a:gd name="connsiteX7" fmla="*/ 24993 w 2579597"/>
                <a:gd name="connsiteY7" fmla="*/ 1250632 h 1305877"/>
                <a:gd name="connsiteX8" fmla="*/ 1180 w 2579597"/>
                <a:gd name="connsiteY8" fmla="*/ 1289685 h 1305877"/>
                <a:gd name="connsiteX9" fmla="*/ 30708 w 2579597"/>
                <a:gd name="connsiteY9" fmla="*/ 1304925 h 1305877"/>
                <a:gd name="connsiteX10" fmla="*/ 628878 w 2579597"/>
                <a:gd name="connsiteY10" fmla="*/ 1304925 h 1305877"/>
                <a:gd name="connsiteX11" fmla="*/ 638403 w 2579597"/>
                <a:gd name="connsiteY11" fmla="*/ 1305878 h 1305877"/>
                <a:gd name="connsiteX12" fmla="*/ 2277655 w 2579597"/>
                <a:gd name="connsiteY12" fmla="*/ 1305878 h 1305877"/>
                <a:gd name="connsiteX13" fmla="*/ 2350998 w 2579597"/>
                <a:gd name="connsiteY13" fmla="*/ 1232535 h 1305877"/>
                <a:gd name="connsiteX14" fmla="*/ 2579598 w 2579597"/>
                <a:gd name="connsiteY14" fmla="*/ 74295 h 1305877"/>
                <a:gd name="connsiteX15" fmla="*/ 2506255 w 2579597"/>
                <a:gd name="connsiteY15" fmla="*/ 0 h 1305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79597" h="1305877">
                  <a:moveTo>
                    <a:pt x="2506255" y="0"/>
                  </a:moveTo>
                  <a:lnTo>
                    <a:pt x="885100" y="0"/>
                  </a:lnTo>
                  <a:cubicBezTo>
                    <a:pt x="845095" y="0"/>
                    <a:pt x="811758" y="32385"/>
                    <a:pt x="811758" y="73342"/>
                  </a:cubicBezTo>
                  <a:lnTo>
                    <a:pt x="580300" y="1156335"/>
                  </a:lnTo>
                  <a:cubicBezTo>
                    <a:pt x="563155" y="1156335"/>
                    <a:pt x="550773" y="1156335"/>
                    <a:pt x="548868" y="1156335"/>
                  </a:cubicBezTo>
                  <a:cubicBezTo>
                    <a:pt x="500290" y="1155382"/>
                    <a:pt x="421233" y="1155382"/>
                    <a:pt x="351700" y="1156335"/>
                  </a:cubicBezTo>
                  <a:cubicBezTo>
                    <a:pt x="311695" y="1166813"/>
                    <a:pt x="270738" y="1164907"/>
                    <a:pt x="230733" y="1162050"/>
                  </a:cubicBezTo>
                  <a:cubicBezTo>
                    <a:pt x="145008" y="1155382"/>
                    <a:pt x="85000" y="1193482"/>
                    <a:pt x="24993" y="1250632"/>
                  </a:cubicBezTo>
                  <a:cubicBezTo>
                    <a:pt x="11658" y="1263968"/>
                    <a:pt x="-4535" y="1271588"/>
                    <a:pt x="1180" y="1289685"/>
                  </a:cubicBezTo>
                  <a:cubicBezTo>
                    <a:pt x="4990" y="1302068"/>
                    <a:pt x="13563" y="1304925"/>
                    <a:pt x="30708" y="1304925"/>
                  </a:cubicBezTo>
                  <a:cubicBezTo>
                    <a:pt x="212635" y="1305878"/>
                    <a:pt x="448855" y="1305878"/>
                    <a:pt x="628878" y="1304925"/>
                  </a:cubicBezTo>
                  <a:cubicBezTo>
                    <a:pt x="631735" y="1304925"/>
                    <a:pt x="635545" y="1305878"/>
                    <a:pt x="638403" y="1305878"/>
                  </a:cubicBezTo>
                  <a:lnTo>
                    <a:pt x="2277655" y="1305878"/>
                  </a:lnTo>
                  <a:cubicBezTo>
                    <a:pt x="2317660" y="1305878"/>
                    <a:pt x="2350998" y="1273493"/>
                    <a:pt x="2350998" y="1232535"/>
                  </a:cubicBezTo>
                  <a:lnTo>
                    <a:pt x="2579598" y="74295"/>
                  </a:lnTo>
                  <a:cubicBezTo>
                    <a:pt x="2578646" y="32385"/>
                    <a:pt x="2546260" y="0"/>
                    <a:pt x="2506255" y="0"/>
                  </a:cubicBezTo>
                  <a:close/>
                </a:path>
              </a:pathLst>
            </a:custGeom>
            <a:gradFill>
              <a:gsLst>
                <a:gs pos="63000">
                  <a:schemeClr val="tx1">
                    <a:lumMod val="65000"/>
                    <a:lumOff val="3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297CAE06-1454-4B69-B455-B2498042FE8F}"/>
                </a:ext>
              </a:extLst>
            </p:cNvPr>
            <p:cNvSpPr/>
            <p:nvPr/>
          </p:nvSpPr>
          <p:spPr>
            <a:xfrm>
              <a:off x="3763779" y="6170393"/>
              <a:ext cx="761873" cy="266974"/>
            </a:xfrm>
            <a:custGeom>
              <a:avLst/>
              <a:gdLst>
                <a:gd name="connsiteX0" fmla="*/ 755725 w 761873"/>
                <a:gd name="connsiteY0" fmla="*/ 200025 h 266974"/>
                <a:gd name="connsiteX1" fmla="*/ 621423 w 761873"/>
                <a:gd name="connsiteY1" fmla="*/ 123825 h 266974"/>
                <a:gd name="connsiteX2" fmla="*/ 344245 w 761873"/>
                <a:gd name="connsiteY2" fmla="*/ 26670 h 266974"/>
                <a:gd name="connsiteX3" fmla="*/ 298525 w 761873"/>
                <a:gd name="connsiteY3" fmla="*/ 0 h 266974"/>
                <a:gd name="connsiteX4" fmla="*/ 291858 w 761873"/>
                <a:gd name="connsiteY4" fmla="*/ 5715 h 266974"/>
                <a:gd name="connsiteX5" fmla="*/ 82308 w 761873"/>
                <a:gd name="connsiteY5" fmla="*/ 13335 h 266974"/>
                <a:gd name="connsiteX6" fmla="*/ 82308 w 761873"/>
                <a:gd name="connsiteY6" fmla="*/ 13335 h 266974"/>
                <a:gd name="connsiteX7" fmla="*/ 82308 w 761873"/>
                <a:gd name="connsiteY7" fmla="*/ 13335 h 266974"/>
                <a:gd name="connsiteX8" fmla="*/ 38492 w 761873"/>
                <a:gd name="connsiteY8" fmla="*/ 66675 h 266974"/>
                <a:gd name="connsiteX9" fmla="*/ 392 w 761873"/>
                <a:gd name="connsiteY9" fmla="*/ 266700 h 266974"/>
                <a:gd name="connsiteX10" fmla="*/ 711910 w 761873"/>
                <a:gd name="connsiteY10" fmla="*/ 266700 h 266974"/>
                <a:gd name="connsiteX11" fmla="*/ 755725 w 761873"/>
                <a:gd name="connsiteY11" fmla="*/ 200025 h 266974"/>
                <a:gd name="connsiteX12" fmla="*/ 755725 w 761873"/>
                <a:gd name="connsiteY12" fmla="*/ 200025 h 266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1873" h="266974">
                  <a:moveTo>
                    <a:pt x="755725" y="200025"/>
                  </a:moveTo>
                  <a:cubicBezTo>
                    <a:pt x="731912" y="136207"/>
                    <a:pt x="679525" y="125730"/>
                    <a:pt x="621423" y="123825"/>
                  </a:cubicBezTo>
                  <a:cubicBezTo>
                    <a:pt x="519505" y="118110"/>
                    <a:pt x="426160" y="89535"/>
                    <a:pt x="344245" y="26670"/>
                  </a:cubicBezTo>
                  <a:cubicBezTo>
                    <a:pt x="329958" y="15240"/>
                    <a:pt x="314717" y="5715"/>
                    <a:pt x="298525" y="0"/>
                  </a:cubicBezTo>
                  <a:cubicBezTo>
                    <a:pt x="296620" y="1905"/>
                    <a:pt x="294715" y="3810"/>
                    <a:pt x="291858" y="5715"/>
                  </a:cubicBezTo>
                  <a:cubicBezTo>
                    <a:pt x="223277" y="35243"/>
                    <a:pt x="152792" y="20002"/>
                    <a:pt x="82308" y="13335"/>
                  </a:cubicBezTo>
                  <a:lnTo>
                    <a:pt x="82308" y="13335"/>
                  </a:lnTo>
                  <a:lnTo>
                    <a:pt x="82308" y="13335"/>
                  </a:lnTo>
                  <a:cubicBezTo>
                    <a:pt x="40398" y="7620"/>
                    <a:pt x="40398" y="39052"/>
                    <a:pt x="38492" y="66675"/>
                  </a:cubicBezTo>
                  <a:cubicBezTo>
                    <a:pt x="21348" y="132398"/>
                    <a:pt x="-3417" y="196215"/>
                    <a:pt x="392" y="266700"/>
                  </a:cubicBezTo>
                  <a:cubicBezTo>
                    <a:pt x="168033" y="265748"/>
                    <a:pt x="659523" y="267652"/>
                    <a:pt x="711910" y="266700"/>
                  </a:cubicBezTo>
                  <a:cubicBezTo>
                    <a:pt x="755725" y="265748"/>
                    <a:pt x="771917" y="243840"/>
                    <a:pt x="755725" y="200025"/>
                  </a:cubicBezTo>
                  <a:lnTo>
                    <a:pt x="755725" y="200025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5000">
                  <a:schemeClr val="accent5">
                    <a:lumMod val="50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7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8F6E35AA-6912-4C3B-8533-9A407B9F1DC8}"/>
                </a:ext>
              </a:extLst>
            </p:cNvPr>
            <p:cNvSpPr/>
            <p:nvPr/>
          </p:nvSpPr>
          <p:spPr>
            <a:xfrm>
              <a:off x="3181959" y="6170393"/>
              <a:ext cx="753143" cy="266974"/>
            </a:xfrm>
            <a:custGeom>
              <a:avLst/>
              <a:gdLst>
                <a:gd name="connsiteX0" fmla="*/ 746995 w 753143"/>
                <a:gd name="connsiteY0" fmla="*/ 200025 h 266974"/>
                <a:gd name="connsiteX1" fmla="*/ 614598 w 753143"/>
                <a:gd name="connsiteY1" fmla="*/ 123825 h 266974"/>
                <a:gd name="connsiteX2" fmla="*/ 341230 w 753143"/>
                <a:gd name="connsiteY2" fmla="*/ 26670 h 266974"/>
                <a:gd name="connsiteX3" fmla="*/ 295510 w 753143"/>
                <a:gd name="connsiteY3" fmla="*/ 0 h 266974"/>
                <a:gd name="connsiteX4" fmla="*/ 288843 w 753143"/>
                <a:gd name="connsiteY4" fmla="*/ 5715 h 266974"/>
                <a:gd name="connsiteX5" fmla="*/ 82150 w 753143"/>
                <a:gd name="connsiteY5" fmla="*/ 13335 h 266974"/>
                <a:gd name="connsiteX6" fmla="*/ 82150 w 753143"/>
                <a:gd name="connsiteY6" fmla="*/ 13335 h 266974"/>
                <a:gd name="connsiteX7" fmla="*/ 82150 w 753143"/>
                <a:gd name="connsiteY7" fmla="*/ 13335 h 266974"/>
                <a:gd name="connsiteX8" fmla="*/ 38335 w 753143"/>
                <a:gd name="connsiteY8" fmla="*/ 66675 h 266974"/>
                <a:gd name="connsiteX9" fmla="*/ 235 w 753143"/>
                <a:gd name="connsiteY9" fmla="*/ 266700 h 266974"/>
                <a:gd name="connsiteX10" fmla="*/ 703180 w 753143"/>
                <a:gd name="connsiteY10" fmla="*/ 266700 h 266974"/>
                <a:gd name="connsiteX11" fmla="*/ 746995 w 753143"/>
                <a:gd name="connsiteY11" fmla="*/ 200025 h 266974"/>
                <a:gd name="connsiteX12" fmla="*/ 746995 w 753143"/>
                <a:gd name="connsiteY12" fmla="*/ 200025 h 266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3143" h="266974">
                  <a:moveTo>
                    <a:pt x="746995" y="200025"/>
                  </a:moveTo>
                  <a:cubicBezTo>
                    <a:pt x="723182" y="136207"/>
                    <a:pt x="671748" y="125730"/>
                    <a:pt x="614598" y="123825"/>
                  </a:cubicBezTo>
                  <a:cubicBezTo>
                    <a:pt x="514585" y="118110"/>
                    <a:pt x="422193" y="89535"/>
                    <a:pt x="341230" y="26670"/>
                  </a:cubicBezTo>
                  <a:cubicBezTo>
                    <a:pt x="326943" y="15240"/>
                    <a:pt x="312655" y="5715"/>
                    <a:pt x="295510" y="0"/>
                  </a:cubicBezTo>
                  <a:cubicBezTo>
                    <a:pt x="293605" y="1905"/>
                    <a:pt x="291700" y="3810"/>
                    <a:pt x="288843" y="5715"/>
                  </a:cubicBezTo>
                  <a:cubicBezTo>
                    <a:pt x="221215" y="35243"/>
                    <a:pt x="151682" y="20002"/>
                    <a:pt x="82150" y="13335"/>
                  </a:cubicBezTo>
                  <a:lnTo>
                    <a:pt x="82150" y="13335"/>
                  </a:lnTo>
                  <a:lnTo>
                    <a:pt x="82150" y="13335"/>
                  </a:lnTo>
                  <a:cubicBezTo>
                    <a:pt x="41193" y="7620"/>
                    <a:pt x="41193" y="39052"/>
                    <a:pt x="38335" y="66675"/>
                  </a:cubicBezTo>
                  <a:cubicBezTo>
                    <a:pt x="21190" y="132398"/>
                    <a:pt x="-2622" y="196215"/>
                    <a:pt x="235" y="266700"/>
                  </a:cubicBezTo>
                  <a:cubicBezTo>
                    <a:pt x="165970" y="265748"/>
                    <a:pt x="651745" y="267652"/>
                    <a:pt x="703180" y="266700"/>
                  </a:cubicBezTo>
                  <a:cubicBezTo>
                    <a:pt x="746995" y="265748"/>
                    <a:pt x="763188" y="243840"/>
                    <a:pt x="746995" y="200025"/>
                  </a:cubicBezTo>
                  <a:lnTo>
                    <a:pt x="746995" y="200025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5000">
                  <a:schemeClr val="accent5">
                    <a:lumMod val="50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7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9A76D2D2-8965-491C-BE36-6B4D4E155DEB}"/>
                </a:ext>
              </a:extLst>
            </p:cNvPr>
            <p:cNvSpPr/>
            <p:nvPr/>
          </p:nvSpPr>
          <p:spPr>
            <a:xfrm>
              <a:off x="3118377" y="2227446"/>
              <a:ext cx="630554" cy="255965"/>
            </a:xfrm>
            <a:custGeom>
              <a:avLst/>
              <a:gdLst>
                <a:gd name="connsiteX0" fmla="*/ 0 w 630554"/>
                <a:gd name="connsiteY0" fmla="*/ 254866 h 255965"/>
                <a:gd name="connsiteX1" fmla="*/ 952 w 630554"/>
                <a:gd name="connsiteY1" fmla="*/ 195811 h 255965"/>
                <a:gd name="connsiteX2" fmla="*/ 180022 w 630554"/>
                <a:gd name="connsiteY2" fmla="*/ 9121 h 255965"/>
                <a:gd name="connsiteX3" fmla="*/ 455295 w 630554"/>
                <a:gd name="connsiteY3" fmla="*/ 22456 h 255965"/>
                <a:gd name="connsiteX4" fmla="*/ 568642 w 630554"/>
                <a:gd name="connsiteY4" fmla="*/ 46269 h 255965"/>
                <a:gd name="connsiteX5" fmla="*/ 630555 w 630554"/>
                <a:gd name="connsiteY5" fmla="*/ 115801 h 255965"/>
                <a:gd name="connsiteX6" fmla="*/ 593407 w 630554"/>
                <a:gd name="connsiteY6" fmla="*/ 135803 h 255965"/>
                <a:gd name="connsiteX7" fmla="*/ 461010 w 630554"/>
                <a:gd name="connsiteY7" fmla="*/ 135803 h 255965"/>
                <a:gd name="connsiteX8" fmla="*/ 331470 w 630554"/>
                <a:gd name="connsiteY8" fmla="*/ 189144 h 255965"/>
                <a:gd name="connsiteX9" fmla="*/ 294322 w 630554"/>
                <a:gd name="connsiteY9" fmla="*/ 254866 h 255965"/>
                <a:gd name="connsiteX10" fmla="*/ 0 w 630554"/>
                <a:gd name="connsiteY10" fmla="*/ 254866 h 255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0554" h="255965">
                  <a:moveTo>
                    <a:pt x="0" y="254866"/>
                  </a:moveTo>
                  <a:cubicBezTo>
                    <a:pt x="0" y="252009"/>
                    <a:pt x="952" y="198669"/>
                    <a:pt x="952" y="195811"/>
                  </a:cubicBezTo>
                  <a:cubicBezTo>
                    <a:pt x="26670" y="40553"/>
                    <a:pt x="27622" y="43411"/>
                    <a:pt x="180022" y="9121"/>
                  </a:cubicBezTo>
                  <a:cubicBezTo>
                    <a:pt x="273367" y="-12786"/>
                    <a:pt x="363855" y="10074"/>
                    <a:pt x="455295" y="22456"/>
                  </a:cubicBezTo>
                  <a:cubicBezTo>
                    <a:pt x="493395" y="27219"/>
                    <a:pt x="532447" y="31028"/>
                    <a:pt x="568642" y="46269"/>
                  </a:cubicBezTo>
                  <a:cubicBezTo>
                    <a:pt x="601027" y="59603"/>
                    <a:pt x="623888" y="80559"/>
                    <a:pt x="630555" y="115801"/>
                  </a:cubicBezTo>
                  <a:cubicBezTo>
                    <a:pt x="627697" y="140566"/>
                    <a:pt x="608647" y="135803"/>
                    <a:pt x="593407" y="135803"/>
                  </a:cubicBezTo>
                  <a:cubicBezTo>
                    <a:pt x="549592" y="136756"/>
                    <a:pt x="505777" y="139614"/>
                    <a:pt x="461010" y="135803"/>
                  </a:cubicBezTo>
                  <a:cubicBezTo>
                    <a:pt x="406717" y="131041"/>
                    <a:pt x="366713" y="151044"/>
                    <a:pt x="331470" y="189144"/>
                  </a:cubicBezTo>
                  <a:cubicBezTo>
                    <a:pt x="324802" y="196764"/>
                    <a:pt x="302895" y="222481"/>
                    <a:pt x="294322" y="254866"/>
                  </a:cubicBezTo>
                  <a:cubicBezTo>
                    <a:pt x="207645" y="256771"/>
                    <a:pt x="48577" y="255819"/>
                    <a:pt x="0" y="254866"/>
                  </a:cubicBezTo>
                  <a:close/>
                </a:path>
              </a:pathLst>
            </a:custGeom>
            <a:gradFill>
              <a:gsLst>
                <a:gs pos="41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8223E850-AF69-45D9-A9CD-DF7277D9A563}"/>
                </a:ext>
              </a:extLst>
            </p:cNvPr>
            <p:cNvSpPr/>
            <p:nvPr/>
          </p:nvSpPr>
          <p:spPr>
            <a:xfrm>
              <a:off x="4868071" y="1741251"/>
              <a:ext cx="200085" cy="238141"/>
            </a:xfrm>
            <a:custGeom>
              <a:avLst/>
              <a:gdLst>
                <a:gd name="connsiteX0" fmla="*/ 200073 w 200085"/>
                <a:gd name="connsiteY0" fmla="*/ 99076 h 238141"/>
                <a:gd name="connsiteX1" fmla="*/ 85773 w 200085"/>
                <a:gd name="connsiteY1" fmla="*/ 238141 h 238141"/>
                <a:gd name="connsiteX2" fmla="*/ 48 w 200085"/>
                <a:gd name="connsiteY2" fmla="*/ 140986 h 238141"/>
                <a:gd name="connsiteX3" fmla="*/ 112443 w 200085"/>
                <a:gd name="connsiteY3" fmla="*/ 16 h 238141"/>
                <a:gd name="connsiteX4" fmla="*/ 200073 w 200085"/>
                <a:gd name="connsiteY4" fmla="*/ 99076 h 238141"/>
                <a:gd name="connsiteX5" fmla="*/ 200073 w 200085"/>
                <a:gd name="connsiteY5" fmla="*/ 99076 h 238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085" h="238141">
                  <a:moveTo>
                    <a:pt x="200073" y="99076"/>
                  </a:moveTo>
                  <a:cubicBezTo>
                    <a:pt x="201025" y="171466"/>
                    <a:pt x="145781" y="238141"/>
                    <a:pt x="85773" y="238141"/>
                  </a:cubicBezTo>
                  <a:cubicBezTo>
                    <a:pt x="37195" y="238141"/>
                    <a:pt x="2906" y="198136"/>
                    <a:pt x="48" y="140986"/>
                  </a:cubicBezTo>
                  <a:cubicBezTo>
                    <a:pt x="-1857" y="70501"/>
                    <a:pt x="53388" y="969"/>
                    <a:pt x="112443" y="16"/>
                  </a:cubicBezTo>
                  <a:cubicBezTo>
                    <a:pt x="163878" y="-936"/>
                    <a:pt x="200073" y="40021"/>
                    <a:pt x="200073" y="99076"/>
                  </a:cubicBezTo>
                  <a:lnTo>
                    <a:pt x="200073" y="99076"/>
                  </a:lnTo>
                  <a:close/>
                </a:path>
              </a:pathLst>
            </a:custGeom>
            <a:solidFill>
              <a:srgbClr val="E8EC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66EF7527-CFA9-4136-A1C1-0FB0C814420B}"/>
                </a:ext>
              </a:extLst>
            </p:cNvPr>
            <p:cNvSpPr/>
            <p:nvPr/>
          </p:nvSpPr>
          <p:spPr>
            <a:xfrm>
              <a:off x="2497347" y="2503268"/>
              <a:ext cx="504825" cy="9525"/>
            </a:xfrm>
            <a:custGeom>
              <a:avLst/>
              <a:gdLst>
                <a:gd name="connsiteX0" fmla="*/ 504825 w 504825"/>
                <a:gd name="connsiteY0" fmla="*/ 9525 h 9525"/>
                <a:gd name="connsiteX1" fmla="*/ 0 w 504825"/>
                <a:gd name="connsiteY1" fmla="*/ 9525 h 9525"/>
                <a:gd name="connsiteX2" fmla="*/ 0 w 504825"/>
                <a:gd name="connsiteY2" fmla="*/ 0 h 9525"/>
                <a:gd name="connsiteX3" fmla="*/ 504825 w 504825"/>
                <a:gd name="connsiteY3" fmla="*/ 0 h 9525"/>
                <a:gd name="connsiteX4" fmla="*/ 504825 w 504825"/>
                <a:gd name="connsiteY4" fmla="*/ 9525 h 9525"/>
                <a:gd name="connsiteX5" fmla="*/ 504825 w 504825"/>
                <a:gd name="connsiteY5" fmla="*/ 952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4825" h="9525">
                  <a:moveTo>
                    <a:pt x="504825" y="9525"/>
                  </a:moveTo>
                  <a:cubicBezTo>
                    <a:pt x="336233" y="9525"/>
                    <a:pt x="168592" y="9525"/>
                    <a:pt x="0" y="9525"/>
                  </a:cubicBezTo>
                  <a:cubicBezTo>
                    <a:pt x="0" y="6668"/>
                    <a:pt x="0" y="2857"/>
                    <a:pt x="0" y="0"/>
                  </a:cubicBezTo>
                  <a:cubicBezTo>
                    <a:pt x="168592" y="0"/>
                    <a:pt x="336233" y="0"/>
                    <a:pt x="504825" y="0"/>
                  </a:cubicBezTo>
                  <a:cubicBezTo>
                    <a:pt x="504825" y="2857"/>
                    <a:pt x="504825" y="5715"/>
                    <a:pt x="504825" y="9525"/>
                  </a:cubicBezTo>
                  <a:lnTo>
                    <a:pt x="504825" y="9525"/>
                  </a:lnTo>
                  <a:close/>
                </a:path>
              </a:pathLst>
            </a:custGeom>
            <a:solidFill>
              <a:srgbClr val="DBE0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96680E4E-7BBA-4DC2-8FE8-BC50C9E5832D}"/>
                </a:ext>
              </a:extLst>
            </p:cNvPr>
            <p:cNvSpPr/>
            <p:nvPr/>
          </p:nvSpPr>
          <p:spPr>
            <a:xfrm>
              <a:off x="3467944" y="2503268"/>
              <a:ext cx="428625" cy="9525"/>
            </a:xfrm>
            <a:custGeom>
              <a:avLst/>
              <a:gdLst>
                <a:gd name="connsiteX0" fmla="*/ 953 w 428625"/>
                <a:gd name="connsiteY0" fmla="*/ 0 h 9525"/>
                <a:gd name="connsiteX1" fmla="*/ 428625 w 428625"/>
                <a:gd name="connsiteY1" fmla="*/ 0 h 9525"/>
                <a:gd name="connsiteX2" fmla="*/ 428625 w 428625"/>
                <a:gd name="connsiteY2" fmla="*/ 9525 h 9525"/>
                <a:gd name="connsiteX3" fmla="*/ 0 w 428625"/>
                <a:gd name="connsiteY3" fmla="*/ 9525 h 9525"/>
                <a:gd name="connsiteX4" fmla="*/ 953 w 428625"/>
                <a:gd name="connsiteY4" fmla="*/ 0 h 9525"/>
                <a:gd name="connsiteX5" fmla="*/ 953 w 428625"/>
                <a:gd name="connsiteY5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8625" h="9525">
                  <a:moveTo>
                    <a:pt x="953" y="0"/>
                  </a:moveTo>
                  <a:cubicBezTo>
                    <a:pt x="143828" y="0"/>
                    <a:pt x="286703" y="0"/>
                    <a:pt x="428625" y="0"/>
                  </a:cubicBezTo>
                  <a:cubicBezTo>
                    <a:pt x="428625" y="2857"/>
                    <a:pt x="428625" y="6668"/>
                    <a:pt x="428625" y="9525"/>
                  </a:cubicBezTo>
                  <a:cubicBezTo>
                    <a:pt x="285750" y="9525"/>
                    <a:pt x="142875" y="9525"/>
                    <a:pt x="0" y="9525"/>
                  </a:cubicBezTo>
                  <a:cubicBezTo>
                    <a:pt x="953" y="6668"/>
                    <a:pt x="953" y="3810"/>
                    <a:pt x="953" y="0"/>
                  </a:cubicBezTo>
                  <a:lnTo>
                    <a:pt x="953" y="0"/>
                  </a:lnTo>
                  <a:close/>
                </a:path>
              </a:pathLst>
            </a:custGeom>
            <a:solidFill>
              <a:srgbClr val="DBE0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7860EF73-6778-4DF8-BE2F-B5B264FF7125}"/>
                </a:ext>
              </a:extLst>
            </p:cNvPr>
            <p:cNvSpPr/>
            <p:nvPr/>
          </p:nvSpPr>
          <p:spPr>
            <a:xfrm>
              <a:off x="3240195" y="6046206"/>
              <a:ext cx="257276" cy="152791"/>
            </a:xfrm>
            <a:custGeom>
              <a:avLst/>
              <a:gdLst>
                <a:gd name="connsiteX0" fmla="*/ 227749 w 257276"/>
                <a:gd name="connsiteY0" fmla="*/ 131806 h 152791"/>
                <a:gd name="connsiteX1" fmla="*/ 102 w 257276"/>
                <a:gd name="connsiteY1" fmla="*/ 139426 h 152791"/>
                <a:gd name="connsiteX2" fmla="*/ 13437 w 257276"/>
                <a:gd name="connsiteY2" fmla="*/ 7981 h 152791"/>
                <a:gd name="connsiteX3" fmla="*/ 257277 w 257276"/>
                <a:gd name="connsiteY3" fmla="*/ 7029 h 152791"/>
                <a:gd name="connsiteX4" fmla="*/ 227749 w 257276"/>
                <a:gd name="connsiteY4" fmla="*/ 131806 h 152791"/>
                <a:gd name="connsiteX5" fmla="*/ 227749 w 257276"/>
                <a:gd name="connsiteY5" fmla="*/ 131806 h 152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276" h="152791">
                  <a:moveTo>
                    <a:pt x="227749" y="131806"/>
                  </a:moveTo>
                  <a:cubicBezTo>
                    <a:pt x="159169" y="160381"/>
                    <a:pt x="-4661" y="156572"/>
                    <a:pt x="102" y="139426"/>
                  </a:cubicBezTo>
                  <a:cubicBezTo>
                    <a:pt x="12484" y="103231"/>
                    <a:pt x="11532" y="47034"/>
                    <a:pt x="13437" y="7981"/>
                  </a:cubicBezTo>
                  <a:cubicBezTo>
                    <a:pt x="19152" y="-2496"/>
                    <a:pt x="250609" y="-2496"/>
                    <a:pt x="257277" y="7029"/>
                  </a:cubicBezTo>
                  <a:cubicBezTo>
                    <a:pt x="251562" y="36556"/>
                    <a:pt x="242037" y="122281"/>
                    <a:pt x="227749" y="131806"/>
                  </a:cubicBezTo>
                  <a:lnTo>
                    <a:pt x="227749" y="131806"/>
                  </a:lnTo>
                  <a:close/>
                </a:path>
              </a:pathLst>
            </a:custGeom>
            <a:gradFill>
              <a:gsLst>
                <a:gs pos="40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884F7232-85D1-4BA9-8D2C-E57E1CF823E3}"/>
                </a:ext>
              </a:extLst>
            </p:cNvPr>
            <p:cNvSpPr/>
            <p:nvPr/>
          </p:nvSpPr>
          <p:spPr>
            <a:xfrm>
              <a:off x="3831407" y="6065618"/>
              <a:ext cx="256614" cy="133588"/>
            </a:xfrm>
            <a:custGeom>
              <a:avLst/>
              <a:gdLst>
                <a:gd name="connsiteX0" fmla="*/ 256614 w 256614"/>
                <a:gd name="connsiteY0" fmla="*/ 0 h 133588"/>
                <a:gd name="connsiteX1" fmla="*/ 227087 w 256614"/>
                <a:gd name="connsiteY1" fmla="*/ 115252 h 133588"/>
                <a:gd name="connsiteX2" fmla="*/ 392 w 256614"/>
                <a:gd name="connsiteY2" fmla="*/ 118110 h 133588"/>
                <a:gd name="connsiteX3" fmla="*/ 25157 w 256614"/>
                <a:gd name="connsiteY3" fmla="*/ 1905 h 133588"/>
                <a:gd name="connsiteX4" fmla="*/ 256614 w 256614"/>
                <a:gd name="connsiteY4" fmla="*/ 0 h 133588"/>
                <a:gd name="connsiteX5" fmla="*/ 256614 w 256614"/>
                <a:gd name="connsiteY5" fmla="*/ 0 h 13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6614" h="133588">
                  <a:moveTo>
                    <a:pt x="256614" y="0"/>
                  </a:moveTo>
                  <a:cubicBezTo>
                    <a:pt x="248042" y="27623"/>
                    <a:pt x="229944" y="100965"/>
                    <a:pt x="227087" y="115252"/>
                  </a:cubicBezTo>
                  <a:cubicBezTo>
                    <a:pt x="157554" y="132398"/>
                    <a:pt x="-9133" y="144780"/>
                    <a:pt x="392" y="118110"/>
                  </a:cubicBezTo>
                  <a:cubicBezTo>
                    <a:pt x="15632" y="92393"/>
                    <a:pt x="24204" y="30480"/>
                    <a:pt x="25157" y="1905"/>
                  </a:cubicBezTo>
                  <a:cubicBezTo>
                    <a:pt x="103262" y="952"/>
                    <a:pt x="176604" y="0"/>
                    <a:pt x="256614" y="0"/>
                  </a:cubicBezTo>
                  <a:lnTo>
                    <a:pt x="256614" y="0"/>
                  </a:lnTo>
                  <a:close/>
                </a:path>
              </a:pathLst>
            </a:custGeom>
            <a:gradFill>
              <a:gsLst>
                <a:gs pos="59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D954C963-A143-4488-9F0B-8EB34DD31A64}"/>
                </a:ext>
              </a:extLst>
            </p:cNvPr>
            <p:cNvSpPr/>
            <p:nvPr/>
          </p:nvSpPr>
          <p:spPr>
            <a:xfrm>
              <a:off x="2621231" y="2789713"/>
              <a:ext cx="2066615" cy="3286743"/>
            </a:xfrm>
            <a:custGeom>
              <a:avLst/>
              <a:gdLst>
                <a:gd name="connsiteX0" fmla="*/ 1810643 w 2066615"/>
                <a:gd name="connsiteY0" fmla="*/ 474602 h 3286743"/>
                <a:gd name="connsiteX1" fmla="*/ 1362968 w 2066615"/>
                <a:gd name="connsiteY1" fmla="*/ 379352 h 3286743"/>
                <a:gd name="connsiteX2" fmla="*/ 1255335 w 2066615"/>
                <a:gd name="connsiteY2" fmla="*/ 283150 h 3286743"/>
                <a:gd name="connsiteX3" fmla="*/ 1177231 w 2066615"/>
                <a:gd name="connsiteY3" fmla="*/ 1210 h 3286743"/>
                <a:gd name="connsiteX4" fmla="*/ 164723 w 2066615"/>
                <a:gd name="connsiteY4" fmla="*/ 257 h 3286743"/>
                <a:gd name="connsiteX5" fmla="*/ 93285 w 2066615"/>
                <a:gd name="connsiteY5" fmla="*/ 174565 h 3286743"/>
                <a:gd name="connsiteX6" fmla="*/ 5655 w 2066615"/>
                <a:gd name="connsiteY6" fmla="*/ 476507 h 3286743"/>
                <a:gd name="connsiteX7" fmla="*/ 165675 w 2066615"/>
                <a:gd name="connsiteY7" fmla="*/ 894655 h 3286743"/>
                <a:gd name="connsiteX8" fmla="*/ 855285 w 2066615"/>
                <a:gd name="connsiteY8" fmla="*/ 963235 h 3286743"/>
                <a:gd name="connsiteX9" fmla="*/ 930533 w 2066615"/>
                <a:gd name="connsiteY9" fmla="*/ 1136590 h 3286743"/>
                <a:gd name="connsiteX10" fmla="*/ 785753 w 2066615"/>
                <a:gd name="connsiteY10" fmla="*/ 2115760 h 3286743"/>
                <a:gd name="connsiteX11" fmla="*/ 620018 w 2066615"/>
                <a:gd name="connsiteY11" fmla="*/ 3221612 h 3286743"/>
                <a:gd name="connsiteX12" fmla="*/ 639068 w 2066615"/>
                <a:gd name="connsiteY12" fmla="*/ 3267332 h 3286743"/>
                <a:gd name="connsiteX13" fmla="*/ 882908 w 2066615"/>
                <a:gd name="connsiteY13" fmla="*/ 3266380 h 3286743"/>
                <a:gd name="connsiteX14" fmla="*/ 943868 w 2066615"/>
                <a:gd name="connsiteY14" fmla="*/ 3215897 h 3286743"/>
                <a:gd name="connsiteX15" fmla="*/ 1285815 w 2066615"/>
                <a:gd name="connsiteY15" fmla="*/ 2000507 h 3286743"/>
                <a:gd name="connsiteX16" fmla="*/ 1468696 w 2066615"/>
                <a:gd name="connsiteY16" fmla="*/ 1360427 h 3286743"/>
                <a:gd name="connsiteX17" fmla="*/ 1433453 w 2066615"/>
                <a:gd name="connsiteY17" fmla="*/ 1680467 h 3286743"/>
                <a:gd name="connsiteX18" fmla="*/ 1203900 w 2066615"/>
                <a:gd name="connsiteY18" fmla="*/ 3213992 h 3286743"/>
                <a:gd name="connsiteX19" fmla="*/ 1237238 w 2066615"/>
                <a:gd name="connsiteY19" fmla="*/ 3279715 h 3286743"/>
                <a:gd name="connsiteX20" fmla="*/ 1473458 w 2066615"/>
                <a:gd name="connsiteY20" fmla="*/ 3278762 h 3286743"/>
                <a:gd name="connsiteX21" fmla="*/ 1522035 w 2066615"/>
                <a:gd name="connsiteY21" fmla="*/ 3215897 h 3286743"/>
                <a:gd name="connsiteX22" fmla="*/ 1904940 w 2066615"/>
                <a:gd name="connsiteY22" fmla="*/ 1634747 h 3286743"/>
                <a:gd name="connsiteX23" fmla="*/ 2057340 w 2066615"/>
                <a:gd name="connsiteY23" fmla="*/ 917515 h 3286743"/>
                <a:gd name="connsiteX24" fmla="*/ 1810643 w 2066615"/>
                <a:gd name="connsiteY24" fmla="*/ 474602 h 3286743"/>
                <a:gd name="connsiteX25" fmla="*/ 1810643 w 2066615"/>
                <a:gd name="connsiteY25" fmla="*/ 474602 h 328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66615" h="3286743">
                  <a:moveTo>
                    <a:pt x="1810643" y="474602"/>
                  </a:moveTo>
                  <a:cubicBezTo>
                    <a:pt x="1648718" y="434597"/>
                    <a:pt x="1526798" y="411737"/>
                    <a:pt x="1362968" y="379352"/>
                  </a:cubicBezTo>
                  <a:cubicBezTo>
                    <a:pt x="1321058" y="370780"/>
                    <a:pt x="1262003" y="326012"/>
                    <a:pt x="1255335" y="283150"/>
                  </a:cubicBezTo>
                  <a:cubicBezTo>
                    <a:pt x="1242953" y="206950"/>
                    <a:pt x="1221998" y="126940"/>
                    <a:pt x="1177231" y="1210"/>
                  </a:cubicBezTo>
                  <a:cubicBezTo>
                    <a:pt x="1086743" y="7877"/>
                    <a:pt x="226635" y="-1648"/>
                    <a:pt x="164723" y="257"/>
                  </a:cubicBezTo>
                  <a:cubicBezTo>
                    <a:pt x="133290" y="58360"/>
                    <a:pt x="110430" y="115510"/>
                    <a:pt x="93285" y="174565"/>
                  </a:cubicBezTo>
                  <a:cubicBezTo>
                    <a:pt x="64710" y="275530"/>
                    <a:pt x="21848" y="372685"/>
                    <a:pt x="5655" y="476507"/>
                  </a:cubicBezTo>
                  <a:cubicBezTo>
                    <a:pt x="-19110" y="627955"/>
                    <a:pt x="38040" y="804167"/>
                    <a:pt x="165675" y="894655"/>
                  </a:cubicBezTo>
                  <a:cubicBezTo>
                    <a:pt x="352365" y="1026100"/>
                    <a:pt x="641925" y="963235"/>
                    <a:pt x="855285" y="963235"/>
                  </a:cubicBezTo>
                  <a:cubicBezTo>
                    <a:pt x="953393" y="963235"/>
                    <a:pt x="943868" y="1066105"/>
                    <a:pt x="930533" y="1136590"/>
                  </a:cubicBezTo>
                  <a:cubicBezTo>
                    <a:pt x="866715" y="1460440"/>
                    <a:pt x="825758" y="1788100"/>
                    <a:pt x="785753" y="2115760"/>
                  </a:cubicBezTo>
                  <a:cubicBezTo>
                    <a:pt x="745748" y="2446277"/>
                    <a:pt x="623828" y="3182560"/>
                    <a:pt x="620018" y="3221612"/>
                  </a:cubicBezTo>
                  <a:cubicBezTo>
                    <a:pt x="618113" y="3238757"/>
                    <a:pt x="608588" y="3261617"/>
                    <a:pt x="639068" y="3267332"/>
                  </a:cubicBezTo>
                  <a:cubicBezTo>
                    <a:pt x="720983" y="3267332"/>
                    <a:pt x="801946" y="3266380"/>
                    <a:pt x="882908" y="3266380"/>
                  </a:cubicBezTo>
                  <a:cubicBezTo>
                    <a:pt x="921008" y="3271142"/>
                    <a:pt x="934343" y="3251140"/>
                    <a:pt x="943868" y="3215897"/>
                  </a:cubicBezTo>
                  <a:cubicBezTo>
                    <a:pt x="991493" y="3037780"/>
                    <a:pt x="1221046" y="2228155"/>
                    <a:pt x="1285815" y="2000507"/>
                  </a:cubicBezTo>
                  <a:cubicBezTo>
                    <a:pt x="1318200" y="1886207"/>
                    <a:pt x="1442025" y="1480442"/>
                    <a:pt x="1468696" y="1360427"/>
                  </a:cubicBezTo>
                  <a:cubicBezTo>
                    <a:pt x="1462981" y="1497587"/>
                    <a:pt x="1439168" y="1649035"/>
                    <a:pt x="1433453" y="1680467"/>
                  </a:cubicBezTo>
                  <a:cubicBezTo>
                    <a:pt x="1359158" y="2178625"/>
                    <a:pt x="1216283" y="3108265"/>
                    <a:pt x="1203900" y="3213992"/>
                  </a:cubicBezTo>
                  <a:cubicBezTo>
                    <a:pt x="1201043" y="3242567"/>
                    <a:pt x="1200090" y="3271142"/>
                    <a:pt x="1237238" y="3279715"/>
                  </a:cubicBezTo>
                  <a:cubicBezTo>
                    <a:pt x="1316296" y="3289240"/>
                    <a:pt x="1394400" y="3289240"/>
                    <a:pt x="1473458" y="3278762"/>
                  </a:cubicBezTo>
                  <a:cubicBezTo>
                    <a:pt x="1504890" y="3269237"/>
                    <a:pt x="1513463" y="3242567"/>
                    <a:pt x="1522035" y="3215897"/>
                  </a:cubicBezTo>
                  <a:cubicBezTo>
                    <a:pt x="1609665" y="2919670"/>
                    <a:pt x="1851600" y="1855727"/>
                    <a:pt x="1904940" y="1634747"/>
                  </a:cubicBezTo>
                  <a:cubicBezTo>
                    <a:pt x="1959233" y="1411862"/>
                    <a:pt x="2039243" y="1147067"/>
                    <a:pt x="2057340" y="917515"/>
                  </a:cubicBezTo>
                  <a:cubicBezTo>
                    <a:pt x="2076390" y="668912"/>
                    <a:pt x="2093535" y="544135"/>
                    <a:pt x="1810643" y="474602"/>
                  </a:cubicBezTo>
                  <a:lnTo>
                    <a:pt x="1810643" y="474602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75000"/>
                  </a:schemeClr>
                </a:gs>
                <a:gs pos="72000">
                  <a:schemeClr val="accent4">
                    <a:lumMod val="50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150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0386505A-58BC-4ADE-A082-EDB2E70F5B43}"/>
                </a:ext>
              </a:extLst>
            </p:cNvPr>
            <p:cNvSpPr/>
            <p:nvPr/>
          </p:nvSpPr>
          <p:spPr>
            <a:xfrm>
              <a:off x="439947" y="2484218"/>
              <a:ext cx="6000750" cy="228600"/>
            </a:xfrm>
            <a:custGeom>
              <a:avLst/>
              <a:gdLst>
                <a:gd name="connsiteX0" fmla="*/ 5884545 w 6000750"/>
                <a:gd name="connsiteY0" fmla="*/ 228600 h 228600"/>
                <a:gd name="connsiteX1" fmla="*/ 115253 w 6000750"/>
                <a:gd name="connsiteY1" fmla="*/ 228600 h 228600"/>
                <a:gd name="connsiteX2" fmla="*/ 0 w 6000750"/>
                <a:gd name="connsiteY2" fmla="*/ 114300 h 228600"/>
                <a:gd name="connsiteX3" fmla="*/ 0 w 6000750"/>
                <a:gd name="connsiteY3" fmla="*/ 114300 h 228600"/>
                <a:gd name="connsiteX4" fmla="*/ 115253 w 6000750"/>
                <a:gd name="connsiteY4" fmla="*/ 0 h 228600"/>
                <a:gd name="connsiteX5" fmla="*/ 5885498 w 6000750"/>
                <a:gd name="connsiteY5" fmla="*/ 0 h 228600"/>
                <a:gd name="connsiteX6" fmla="*/ 6000750 w 6000750"/>
                <a:gd name="connsiteY6" fmla="*/ 114300 h 228600"/>
                <a:gd name="connsiteX7" fmla="*/ 6000750 w 6000750"/>
                <a:gd name="connsiteY7" fmla="*/ 114300 h 228600"/>
                <a:gd name="connsiteX8" fmla="*/ 5884545 w 6000750"/>
                <a:gd name="connsiteY8" fmla="*/ 228600 h 228600"/>
                <a:gd name="connsiteX9" fmla="*/ 5884545 w 6000750"/>
                <a:gd name="connsiteY9" fmla="*/ 22860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00750" h="228600">
                  <a:moveTo>
                    <a:pt x="5884545" y="228600"/>
                  </a:moveTo>
                  <a:lnTo>
                    <a:pt x="115253" y="228600"/>
                  </a:lnTo>
                  <a:cubicBezTo>
                    <a:pt x="51435" y="228600"/>
                    <a:pt x="0" y="177165"/>
                    <a:pt x="0" y="114300"/>
                  </a:cubicBezTo>
                  <a:lnTo>
                    <a:pt x="0" y="114300"/>
                  </a:lnTo>
                  <a:cubicBezTo>
                    <a:pt x="0" y="51435"/>
                    <a:pt x="51435" y="0"/>
                    <a:pt x="115253" y="0"/>
                  </a:cubicBezTo>
                  <a:lnTo>
                    <a:pt x="5885498" y="0"/>
                  </a:lnTo>
                  <a:cubicBezTo>
                    <a:pt x="5949315" y="0"/>
                    <a:pt x="6000750" y="51435"/>
                    <a:pt x="6000750" y="114300"/>
                  </a:cubicBezTo>
                  <a:lnTo>
                    <a:pt x="6000750" y="114300"/>
                  </a:lnTo>
                  <a:cubicBezTo>
                    <a:pt x="5999798" y="177165"/>
                    <a:pt x="5948363" y="228600"/>
                    <a:pt x="5884545" y="228600"/>
                  </a:cubicBezTo>
                  <a:lnTo>
                    <a:pt x="5884545" y="228600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85000"/>
                    <a:lumOff val="1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6DFA2C2C-D72A-4657-AE30-45D179E42E49}"/>
                </a:ext>
              </a:extLst>
            </p:cNvPr>
            <p:cNvSpPr/>
            <p:nvPr/>
          </p:nvSpPr>
          <p:spPr>
            <a:xfrm>
              <a:off x="2756767" y="-373145"/>
              <a:ext cx="1083432" cy="1772278"/>
            </a:xfrm>
            <a:custGeom>
              <a:avLst/>
              <a:gdLst>
                <a:gd name="connsiteX0" fmla="*/ 1056935 w 1083432"/>
                <a:gd name="connsiteY0" fmla="*/ 321808 h 1772278"/>
                <a:gd name="connsiteX1" fmla="*/ 881674 w 1083432"/>
                <a:gd name="connsiteY1" fmla="*/ 81778 h 1772278"/>
                <a:gd name="connsiteX2" fmla="*/ 38712 w 1083432"/>
                <a:gd name="connsiteY2" fmla="*/ 364670 h 1772278"/>
                <a:gd name="connsiteX3" fmla="*/ 11089 w 1083432"/>
                <a:gd name="connsiteY3" fmla="*/ 463730 h 1772278"/>
                <a:gd name="connsiteX4" fmla="*/ 11089 w 1083432"/>
                <a:gd name="connsiteY4" fmla="*/ 463730 h 1772278"/>
                <a:gd name="connsiteX5" fmla="*/ 6327 w 1083432"/>
                <a:gd name="connsiteY5" fmla="*/ 537073 h 1772278"/>
                <a:gd name="connsiteX6" fmla="*/ 5374 w 1083432"/>
                <a:gd name="connsiteY6" fmla="*/ 1377178 h 1772278"/>
                <a:gd name="connsiteX7" fmla="*/ 4422 w 1083432"/>
                <a:gd name="connsiteY7" fmla="*/ 1521958 h 1772278"/>
                <a:gd name="connsiteX8" fmla="*/ 267312 w 1083432"/>
                <a:gd name="connsiteY8" fmla="*/ 1766750 h 1772278"/>
                <a:gd name="connsiteX9" fmla="*/ 331129 w 1083432"/>
                <a:gd name="connsiteY9" fmla="*/ 1717220 h 1772278"/>
                <a:gd name="connsiteX10" fmla="*/ 334939 w 1083432"/>
                <a:gd name="connsiteY10" fmla="*/ 905690 h 1772278"/>
                <a:gd name="connsiteX11" fmla="*/ 313032 w 1083432"/>
                <a:gd name="connsiteY11" fmla="*/ 879973 h 1772278"/>
                <a:gd name="connsiteX12" fmla="*/ 272074 w 1083432"/>
                <a:gd name="connsiteY12" fmla="*/ 779008 h 1772278"/>
                <a:gd name="connsiteX13" fmla="*/ 363514 w 1083432"/>
                <a:gd name="connsiteY13" fmla="*/ 724715 h 1772278"/>
                <a:gd name="connsiteX14" fmla="*/ 425427 w 1083432"/>
                <a:gd name="connsiteY14" fmla="*/ 720905 h 1772278"/>
                <a:gd name="connsiteX15" fmla="*/ 674982 w 1083432"/>
                <a:gd name="connsiteY15" fmla="*/ 627560 h 1772278"/>
                <a:gd name="connsiteX16" fmla="*/ 892152 w 1083432"/>
                <a:gd name="connsiteY16" fmla="*/ 520880 h 1772278"/>
                <a:gd name="connsiteX17" fmla="*/ 952160 w 1083432"/>
                <a:gd name="connsiteY17" fmla="*/ 566600 h 1772278"/>
                <a:gd name="connsiteX18" fmla="*/ 974067 w 1083432"/>
                <a:gd name="connsiteY18" fmla="*/ 793295 h 1772278"/>
                <a:gd name="connsiteX19" fmla="*/ 979782 w 1083432"/>
                <a:gd name="connsiteY19" fmla="*/ 854255 h 1772278"/>
                <a:gd name="connsiteX20" fmla="*/ 1048362 w 1083432"/>
                <a:gd name="connsiteY20" fmla="*/ 737098 h 1772278"/>
                <a:gd name="connsiteX21" fmla="*/ 1056935 w 1083432"/>
                <a:gd name="connsiteY21" fmla="*/ 321808 h 1772278"/>
                <a:gd name="connsiteX22" fmla="*/ 1056935 w 1083432"/>
                <a:gd name="connsiteY22" fmla="*/ 321808 h 1772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83432" h="1772278">
                  <a:moveTo>
                    <a:pt x="1056935" y="321808"/>
                  </a:moveTo>
                  <a:cubicBezTo>
                    <a:pt x="1030264" y="220843"/>
                    <a:pt x="970257" y="139880"/>
                    <a:pt x="881674" y="81778"/>
                  </a:cubicBezTo>
                  <a:cubicBezTo>
                    <a:pt x="601639" y="-103007"/>
                    <a:pt x="174919" y="39868"/>
                    <a:pt x="38712" y="364670"/>
                  </a:cubicBezTo>
                  <a:cubicBezTo>
                    <a:pt x="27282" y="385625"/>
                    <a:pt x="11089" y="463730"/>
                    <a:pt x="11089" y="463730"/>
                  </a:cubicBezTo>
                  <a:lnTo>
                    <a:pt x="11089" y="463730"/>
                  </a:lnTo>
                  <a:cubicBezTo>
                    <a:pt x="9184" y="488495"/>
                    <a:pt x="6327" y="512308"/>
                    <a:pt x="6327" y="537073"/>
                  </a:cubicBezTo>
                  <a:cubicBezTo>
                    <a:pt x="5374" y="817108"/>
                    <a:pt x="5374" y="1097143"/>
                    <a:pt x="5374" y="1377178"/>
                  </a:cubicBezTo>
                  <a:cubicBezTo>
                    <a:pt x="5374" y="1396228"/>
                    <a:pt x="-6056" y="1496240"/>
                    <a:pt x="4422" y="1521958"/>
                  </a:cubicBezTo>
                  <a:cubicBezTo>
                    <a:pt x="55857" y="1641020"/>
                    <a:pt x="143487" y="1725793"/>
                    <a:pt x="267312" y="1766750"/>
                  </a:cubicBezTo>
                  <a:cubicBezTo>
                    <a:pt x="313032" y="1781990"/>
                    <a:pt x="330177" y="1765798"/>
                    <a:pt x="331129" y="1717220"/>
                  </a:cubicBezTo>
                  <a:cubicBezTo>
                    <a:pt x="332082" y="1657213"/>
                    <a:pt x="341607" y="1088570"/>
                    <a:pt x="334939" y="905690"/>
                  </a:cubicBezTo>
                  <a:cubicBezTo>
                    <a:pt x="331129" y="894260"/>
                    <a:pt x="321604" y="887593"/>
                    <a:pt x="313032" y="879973"/>
                  </a:cubicBezTo>
                  <a:cubicBezTo>
                    <a:pt x="265407" y="844730"/>
                    <a:pt x="257787" y="823775"/>
                    <a:pt x="272074" y="779008"/>
                  </a:cubicBezTo>
                  <a:cubicBezTo>
                    <a:pt x="286362" y="732335"/>
                    <a:pt x="321604" y="724715"/>
                    <a:pt x="363514" y="724715"/>
                  </a:cubicBezTo>
                  <a:cubicBezTo>
                    <a:pt x="390185" y="723763"/>
                    <a:pt x="406377" y="728525"/>
                    <a:pt x="425427" y="720905"/>
                  </a:cubicBezTo>
                  <a:cubicBezTo>
                    <a:pt x="463527" y="705665"/>
                    <a:pt x="584494" y="683758"/>
                    <a:pt x="674982" y="627560"/>
                  </a:cubicBezTo>
                  <a:cubicBezTo>
                    <a:pt x="744514" y="584698"/>
                    <a:pt x="812142" y="540883"/>
                    <a:pt x="892152" y="520880"/>
                  </a:cubicBezTo>
                  <a:cubicBezTo>
                    <a:pt x="945492" y="507545"/>
                    <a:pt x="952160" y="512308"/>
                    <a:pt x="952160" y="566600"/>
                  </a:cubicBezTo>
                  <a:cubicBezTo>
                    <a:pt x="953112" y="644705"/>
                    <a:pt x="971210" y="715190"/>
                    <a:pt x="974067" y="793295"/>
                  </a:cubicBezTo>
                  <a:cubicBezTo>
                    <a:pt x="975019" y="813298"/>
                    <a:pt x="978829" y="831395"/>
                    <a:pt x="979782" y="854255"/>
                  </a:cubicBezTo>
                  <a:cubicBezTo>
                    <a:pt x="980735" y="900928"/>
                    <a:pt x="1033122" y="780913"/>
                    <a:pt x="1048362" y="737098"/>
                  </a:cubicBezTo>
                  <a:cubicBezTo>
                    <a:pt x="1094082" y="598985"/>
                    <a:pt x="1093129" y="459920"/>
                    <a:pt x="1056935" y="321808"/>
                  </a:cubicBezTo>
                  <a:lnTo>
                    <a:pt x="1056935" y="321808"/>
                  </a:lnTo>
                  <a:close/>
                </a:path>
              </a:pathLst>
            </a:custGeom>
            <a:solidFill>
              <a:srgbClr val="4149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7D2815F8-A45B-4890-8D21-BB340FD6EADF}"/>
                </a:ext>
              </a:extLst>
            </p:cNvPr>
            <p:cNvSpPr/>
            <p:nvPr/>
          </p:nvSpPr>
          <p:spPr>
            <a:xfrm>
              <a:off x="2621232" y="2791538"/>
              <a:ext cx="1554702" cy="3284917"/>
            </a:xfrm>
            <a:custGeom>
              <a:avLst/>
              <a:gdLst>
                <a:gd name="connsiteX0" fmla="*/ 1810643 w 2066615"/>
                <a:gd name="connsiteY0" fmla="*/ 474602 h 3286743"/>
                <a:gd name="connsiteX1" fmla="*/ 1362968 w 2066615"/>
                <a:gd name="connsiteY1" fmla="*/ 379352 h 3286743"/>
                <a:gd name="connsiteX2" fmla="*/ 1255335 w 2066615"/>
                <a:gd name="connsiteY2" fmla="*/ 283150 h 3286743"/>
                <a:gd name="connsiteX3" fmla="*/ 1177231 w 2066615"/>
                <a:gd name="connsiteY3" fmla="*/ 1210 h 3286743"/>
                <a:gd name="connsiteX4" fmla="*/ 164723 w 2066615"/>
                <a:gd name="connsiteY4" fmla="*/ 257 h 3286743"/>
                <a:gd name="connsiteX5" fmla="*/ 93285 w 2066615"/>
                <a:gd name="connsiteY5" fmla="*/ 174565 h 3286743"/>
                <a:gd name="connsiteX6" fmla="*/ 5655 w 2066615"/>
                <a:gd name="connsiteY6" fmla="*/ 476507 h 3286743"/>
                <a:gd name="connsiteX7" fmla="*/ 165675 w 2066615"/>
                <a:gd name="connsiteY7" fmla="*/ 894655 h 3286743"/>
                <a:gd name="connsiteX8" fmla="*/ 855285 w 2066615"/>
                <a:gd name="connsiteY8" fmla="*/ 963235 h 3286743"/>
                <a:gd name="connsiteX9" fmla="*/ 930533 w 2066615"/>
                <a:gd name="connsiteY9" fmla="*/ 1136590 h 3286743"/>
                <a:gd name="connsiteX10" fmla="*/ 785753 w 2066615"/>
                <a:gd name="connsiteY10" fmla="*/ 2115760 h 3286743"/>
                <a:gd name="connsiteX11" fmla="*/ 620018 w 2066615"/>
                <a:gd name="connsiteY11" fmla="*/ 3221612 h 3286743"/>
                <a:gd name="connsiteX12" fmla="*/ 639068 w 2066615"/>
                <a:gd name="connsiteY12" fmla="*/ 3267332 h 3286743"/>
                <a:gd name="connsiteX13" fmla="*/ 882908 w 2066615"/>
                <a:gd name="connsiteY13" fmla="*/ 3266380 h 3286743"/>
                <a:gd name="connsiteX14" fmla="*/ 943868 w 2066615"/>
                <a:gd name="connsiteY14" fmla="*/ 3215897 h 3286743"/>
                <a:gd name="connsiteX15" fmla="*/ 1285815 w 2066615"/>
                <a:gd name="connsiteY15" fmla="*/ 2000507 h 3286743"/>
                <a:gd name="connsiteX16" fmla="*/ 1468696 w 2066615"/>
                <a:gd name="connsiteY16" fmla="*/ 1360427 h 3286743"/>
                <a:gd name="connsiteX17" fmla="*/ 1433453 w 2066615"/>
                <a:gd name="connsiteY17" fmla="*/ 1680467 h 3286743"/>
                <a:gd name="connsiteX18" fmla="*/ 1203900 w 2066615"/>
                <a:gd name="connsiteY18" fmla="*/ 3213992 h 3286743"/>
                <a:gd name="connsiteX19" fmla="*/ 1237238 w 2066615"/>
                <a:gd name="connsiteY19" fmla="*/ 3279715 h 3286743"/>
                <a:gd name="connsiteX20" fmla="*/ 1473458 w 2066615"/>
                <a:gd name="connsiteY20" fmla="*/ 3278762 h 3286743"/>
                <a:gd name="connsiteX21" fmla="*/ 1522035 w 2066615"/>
                <a:gd name="connsiteY21" fmla="*/ 3215897 h 3286743"/>
                <a:gd name="connsiteX22" fmla="*/ 1904940 w 2066615"/>
                <a:gd name="connsiteY22" fmla="*/ 1634747 h 3286743"/>
                <a:gd name="connsiteX23" fmla="*/ 2057340 w 2066615"/>
                <a:gd name="connsiteY23" fmla="*/ 917515 h 3286743"/>
                <a:gd name="connsiteX24" fmla="*/ 1810643 w 2066615"/>
                <a:gd name="connsiteY24" fmla="*/ 474602 h 3286743"/>
                <a:gd name="connsiteX25" fmla="*/ 1810643 w 2066615"/>
                <a:gd name="connsiteY25" fmla="*/ 474602 h 3286743"/>
                <a:gd name="connsiteX0" fmla="*/ 1810643 w 2066614"/>
                <a:gd name="connsiteY0" fmla="*/ 474485 h 3286626"/>
                <a:gd name="connsiteX1" fmla="*/ 1362968 w 2066614"/>
                <a:gd name="connsiteY1" fmla="*/ 379235 h 3286626"/>
                <a:gd name="connsiteX2" fmla="*/ 1255335 w 2066614"/>
                <a:gd name="connsiteY2" fmla="*/ 283033 h 3286626"/>
                <a:gd name="connsiteX3" fmla="*/ 887085 w 2066614"/>
                <a:gd name="connsiteY3" fmla="*/ 9886 h 3286626"/>
                <a:gd name="connsiteX4" fmla="*/ 164723 w 2066614"/>
                <a:gd name="connsiteY4" fmla="*/ 140 h 3286626"/>
                <a:gd name="connsiteX5" fmla="*/ 93285 w 2066614"/>
                <a:gd name="connsiteY5" fmla="*/ 174448 h 3286626"/>
                <a:gd name="connsiteX6" fmla="*/ 5655 w 2066614"/>
                <a:gd name="connsiteY6" fmla="*/ 476390 h 3286626"/>
                <a:gd name="connsiteX7" fmla="*/ 165675 w 2066614"/>
                <a:gd name="connsiteY7" fmla="*/ 894538 h 3286626"/>
                <a:gd name="connsiteX8" fmla="*/ 855285 w 2066614"/>
                <a:gd name="connsiteY8" fmla="*/ 963118 h 3286626"/>
                <a:gd name="connsiteX9" fmla="*/ 930533 w 2066614"/>
                <a:gd name="connsiteY9" fmla="*/ 1136473 h 3286626"/>
                <a:gd name="connsiteX10" fmla="*/ 785753 w 2066614"/>
                <a:gd name="connsiteY10" fmla="*/ 2115643 h 3286626"/>
                <a:gd name="connsiteX11" fmla="*/ 620018 w 2066614"/>
                <a:gd name="connsiteY11" fmla="*/ 3221495 h 3286626"/>
                <a:gd name="connsiteX12" fmla="*/ 639068 w 2066614"/>
                <a:gd name="connsiteY12" fmla="*/ 3267215 h 3286626"/>
                <a:gd name="connsiteX13" fmla="*/ 882908 w 2066614"/>
                <a:gd name="connsiteY13" fmla="*/ 3266263 h 3286626"/>
                <a:gd name="connsiteX14" fmla="*/ 943868 w 2066614"/>
                <a:gd name="connsiteY14" fmla="*/ 3215780 h 3286626"/>
                <a:gd name="connsiteX15" fmla="*/ 1285815 w 2066614"/>
                <a:gd name="connsiteY15" fmla="*/ 2000390 h 3286626"/>
                <a:gd name="connsiteX16" fmla="*/ 1468696 w 2066614"/>
                <a:gd name="connsiteY16" fmla="*/ 1360310 h 3286626"/>
                <a:gd name="connsiteX17" fmla="*/ 1433453 w 2066614"/>
                <a:gd name="connsiteY17" fmla="*/ 1680350 h 3286626"/>
                <a:gd name="connsiteX18" fmla="*/ 1203900 w 2066614"/>
                <a:gd name="connsiteY18" fmla="*/ 3213875 h 3286626"/>
                <a:gd name="connsiteX19" fmla="*/ 1237238 w 2066614"/>
                <a:gd name="connsiteY19" fmla="*/ 3279598 h 3286626"/>
                <a:gd name="connsiteX20" fmla="*/ 1473458 w 2066614"/>
                <a:gd name="connsiteY20" fmla="*/ 3278645 h 3286626"/>
                <a:gd name="connsiteX21" fmla="*/ 1522035 w 2066614"/>
                <a:gd name="connsiteY21" fmla="*/ 3215780 h 3286626"/>
                <a:gd name="connsiteX22" fmla="*/ 1904940 w 2066614"/>
                <a:gd name="connsiteY22" fmla="*/ 1634630 h 3286626"/>
                <a:gd name="connsiteX23" fmla="*/ 2057340 w 2066614"/>
                <a:gd name="connsiteY23" fmla="*/ 917398 h 3286626"/>
                <a:gd name="connsiteX24" fmla="*/ 1810643 w 2066614"/>
                <a:gd name="connsiteY24" fmla="*/ 474485 h 3286626"/>
                <a:gd name="connsiteX25" fmla="*/ 1810643 w 2066614"/>
                <a:gd name="connsiteY25" fmla="*/ 474485 h 3286626"/>
                <a:gd name="connsiteX0" fmla="*/ 1810643 w 2066614"/>
                <a:gd name="connsiteY0" fmla="*/ 474485 h 3286626"/>
                <a:gd name="connsiteX1" fmla="*/ 1362968 w 2066614"/>
                <a:gd name="connsiteY1" fmla="*/ 379235 h 3286626"/>
                <a:gd name="connsiteX2" fmla="*/ 982774 w 2066614"/>
                <a:gd name="connsiteY2" fmla="*/ 221487 h 3286626"/>
                <a:gd name="connsiteX3" fmla="*/ 887085 w 2066614"/>
                <a:gd name="connsiteY3" fmla="*/ 9886 h 3286626"/>
                <a:gd name="connsiteX4" fmla="*/ 164723 w 2066614"/>
                <a:gd name="connsiteY4" fmla="*/ 140 h 3286626"/>
                <a:gd name="connsiteX5" fmla="*/ 93285 w 2066614"/>
                <a:gd name="connsiteY5" fmla="*/ 174448 h 3286626"/>
                <a:gd name="connsiteX6" fmla="*/ 5655 w 2066614"/>
                <a:gd name="connsiteY6" fmla="*/ 476390 h 3286626"/>
                <a:gd name="connsiteX7" fmla="*/ 165675 w 2066614"/>
                <a:gd name="connsiteY7" fmla="*/ 894538 h 3286626"/>
                <a:gd name="connsiteX8" fmla="*/ 855285 w 2066614"/>
                <a:gd name="connsiteY8" fmla="*/ 963118 h 3286626"/>
                <a:gd name="connsiteX9" fmla="*/ 930533 w 2066614"/>
                <a:gd name="connsiteY9" fmla="*/ 1136473 h 3286626"/>
                <a:gd name="connsiteX10" fmla="*/ 785753 w 2066614"/>
                <a:gd name="connsiteY10" fmla="*/ 2115643 h 3286626"/>
                <a:gd name="connsiteX11" fmla="*/ 620018 w 2066614"/>
                <a:gd name="connsiteY11" fmla="*/ 3221495 h 3286626"/>
                <a:gd name="connsiteX12" fmla="*/ 639068 w 2066614"/>
                <a:gd name="connsiteY12" fmla="*/ 3267215 h 3286626"/>
                <a:gd name="connsiteX13" fmla="*/ 882908 w 2066614"/>
                <a:gd name="connsiteY13" fmla="*/ 3266263 h 3286626"/>
                <a:gd name="connsiteX14" fmla="*/ 943868 w 2066614"/>
                <a:gd name="connsiteY14" fmla="*/ 3215780 h 3286626"/>
                <a:gd name="connsiteX15" fmla="*/ 1285815 w 2066614"/>
                <a:gd name="connsiteY15" fmla="*/ 2000390 h 3286626"/>
                <a:gd name="connsiteX16" fmla="*/ 1468696 w 2066614"/>
                <a:gd name="connsiteY16" fmla="*/ 1360310 h 3286626"/>
                <a:gd name="connsiteX17" fmla="*/ 1433453 w 2066614"/>
                <a:gd name="connsiteY17" fmla="*/ 1680350 h 3286626"/>
                <a:gd name="connsiteX18" fmla="*/ 1203900 w 2066614"/>
                <a:gd name="connsiteY18" fmla="*/ 3213875 h 3286626"/>
                <a:gd name="connsiteX19" fmla="*/ 1237238 w 2066614"/>
                <a:gd name="connsiteY19" fmla="*/ 3279598 h 3286626"/>
                <a:gd name="connsiteX20" fmla="*/ 1473458 w 2066614"/>
                <a:gd name="connsiteY20" fmla="*/ 3278645 h 3286626"/>
                <a:gd name="connsiteX21" fmla="*/ 1522035 w 2066614"/>
                <a:gd name="connsiteY21" fmla="*/ 3215780 h 3286626"/>
                <a:gd name="connsiteX22" fmla="*/ 1904940 w 2066614"/>
                <a:gd name="connsiteY22" fmla="*/ 1634630 h 3286626"/>
                <a:gd name="connsiteX23" fmla="*/ 2057340 w 2066614"/>
                <a:gd name="connsiteY23" fmla="*/ 917398 h 3286626"/>
                <a:gd name="connsiteX24" fmla="*/ 1810643 w 2066614"/>
                <a:gd name="connsiteY24" fmla="*/ 474485 h 3286626"/>
                <a:gd name="connsiteX25" fmla="*/ 1810643 w 2066614"/>
                <a:gd name="connsiteY25" fmla="*/ 474485 h 3286626"/>
                <a:gd name="connsiteX0" fmla="*/ 1810643 w 2066614"/>
                <a:gd name="connsiteY0" fmla="*/ 474485 h 3286626"/>
                <a:gd name="connsiteX1" fmla="*/ 1169538 w 2066614"/>
                <a:gd name="connsiteY1" fmla="*/ 361651 h 3286626"/>
                <a:gd name="connsiteX2" fmla="*/ 982774 w 2066614"/>
                <a:gd name="connsiteY2" fmla="*/ 221487 h 3286626"/>
                <a:gd name="connsiteX3" fmla="*/ 887085 w 2066614"/>
                <a:gd name="connsiteY3" fmla="*/ 9886 h 3286626"/>
                <a:gd name="connsiteX4" fmla="*/ 164723 w 2066614"/>
                <a:gd name="connsiteY4" fmla="*/ 140 h 3286626"/>
                <a:gd name="connsiteX5" fmla="*/ 93285 w 2066614"/>
                <a:gd name="connsiteY5" fmla="*/ 174448 h 3286626"/>
                <a:gd name="connsiteX6" fmla="*/ 5655 w 2066614"/>
                <a:gd name="connsiteY6" fmla="*/ 476390 h 3286626"/>
                <a:gd name="connsiteX7" fmla="*/ 165675 w 2066614"/>
                <a:gd name="connsiteY7" fmla="*/ 894538 h 3286626"/>
                <a:gd name="connsiteX8" fmla="*/ 855285 w 2066614"/>
                <a:gd name="connsiteY8" fmla="*/ 963118 h 3286626"/>
                <a:gd name="connsiteX9" fmla="*/ 930533 w 2066614"/>
                <a:gd name="connsiteY9" fmla="*/ 1136473 h 3286626"/>
                <a:gd name="connsiteX10" fmla="*/ 785753 w 2066614"/>
                <a:gd name="connsiteY10" fmla="*/ 2115643 h 3286626"/>
                <a:gd name="connsiteX11" fmla="*/ 620018 w 2066614"/>
                <a:gd name="connsiteY11" fmla="*/ 3221495 h 3286626"/>
                <a:gd name="connsiteX12" fmla="*/ 639068 w 2066614"/>
                <a:gd name="connsiteY12" fmla="*/ 3267215 h 3286626"/>
                <a:gd name="connsiteX13" fmla="*/ 882908 w 2066614"/>
                <a:gd name="connsiteY13" fmla="*/ 3266263 h 3286626"/>
                <a:gd name="connsiteX14" fmla="*/ 943868 w 2066614"/>
                <a:gd name="connsiteY14" fmla="*/ 3215780 h 3286626"/>
                <a:gd name="connsiteX15" fmla="*/ 1285815 w 2066614"/>
                <a:gd name="connsiteY15" fmla="*/ 2000390 h 3286626"/>
                <a:gd name="connsiteX16" fmla="*/ 1468696 w 2066614"/>
                <a:gd name="connsiteY16" fmla="*/ 1360310 h 3286626"/>
                <a:gd name="connsiteX17" fmla="*/ 1433453 w 2066614"/>
                <a:gd name="connsiteY17" fmla="*/ 1680350 h 3286626"/>
                <a:gd name="connsiteX18" fmla="*/ 1203900 w 2066614"/>
                <a:gd name="connsiteY18" fmla="*/ 3213875 h 3286626"/>
                <a:gd name="connsiteX19" fmla="*/ 1237238 w 2066614"/>
                <a:gd name="connsiteY19" fmla="*/ 3279598 h 3286626"/>
                <a:gd name="connsiteX20" fmla="*/ 1473458 w 2066614"/>
                <a:gd name="connsiteY20" fmla="*/ 3278645 h 3286626"/>
                <a:gd name="connsiteX21" fmla="*/ 1522035 w 2066614"/>
                <a:gd name="connsiteY21" fmla="*/ 3215780 h 3286626"/>
                <a:gd name="connsiteX22" fmla="*/ 1904940 w 2066614"/>
                <a:gd name="connsiteY22" fmla="*/ 1634630 h 3286626"/>
                <a:gd name="connsiteX23" fmla="*/ 2057340 w 2066614"/>
                <a:gd name="connsiteY23" fmla="*/ 917398 h 3286626"/>
                <a:gd name="connsiteX24" fmla="*/ 1810643 w 2066614"/>
                <a:gd name="connsiteY24" fmla="*/ 474485 h 3286626"/>
                <a:gd name="connsiteX25" fmla="*/ 1810643 w 2066614"/>
                <a:gd name="connsiteY25" fmla="*/ 474485 h 3286626"/>
                <a:gd name="connsiteX0" fmla="*/ 1810643 w 1915777"/>
                <a:gd name="connsiteY0" fmla="*/ 474485 h 3286626"/>
                <a:gd name="connsiteX1" fmla="*/ 1169538 w 1915777"/>
                <a:gd name="connsiteY1" fmla="*/ 361651 h 3286626"/>
                <a:gd name="connsiteX2" fmla="*/ 982774 w 1915777"/>
                <a:gd name="connsiteY2" fmla="*/ 221487 h 3286626"/>
                <a:gd name="connsiteX3" fmla="*/ 887085 w 1915777"/>
                <a:gd name="connsiteY3" fmla="*/ 9886 h 3286626"/>
                <a:gd name="connsiteX4" fmla="*/ 164723 w 1915777"/>
                <a:gd name="connsiteY4" fmla="*/ 140 h 3286626"/>
                <a:gd name="connsiteX5" fmla="*/ 93285 w 1915777"/>
                <a:gd name="connsiteY5" fmla="*/ 174448 h 3286626"/>
                <a:gd name="connsiteX6" fmla="*/ 5655 w 1915777"/>
                <a:gd name="connsiteY6" fmla="*/ 476390 h 3286626"/>
                <a:gd name="connsiteX7" fmla="*/ 165675 w 1915777"/>
                <a:gd name="connsiteY7" fmla="*/ 894538 h 3286626"/>
                <a:gd name="connsiteX8" fmla="*/ 855285 w 1915777"/>
                <a:gd name="connsiteY8" fmla="*/ 963118 h 3286626"/>
                <a:gd name="connsiteX9" fmla="*/ 930533 w 1915777"/>
                <a:gd name="connsiteY9" fmla="*/ 1136473 h 3286626"/>
                <a:gd name="connsiteX10" fmla="*/ 785753 w 1915777"/>
                <a:gd name="connsiteY10" fmla="*/ 2115643 h 3286626"/>
                <a:gd name="connsiteX11" fmla="*/ 620018 w 1915777"/>
                <a:gd name="connsiteY11" fmla="*/ 3221495 h 3286626"/>
                <a:gd name="connsiteX12" fmla="*/ 639068 w 1915777"/>
                <a:gd name="connsiteY12" fmla="*/ 3267215 h 3286626"/>
                <a:gd name="connsiteX13" fmla="*/ 882908 w 1915777"/>
                <a:gd name="connsiteY13" fmla="*/ 3266263 h 3286626"/>
                <a:gd name="connsiteX14" fmla="*/ 943868 w 1915777"/>
                <a:gd name="connsiteY14" fmla="*/ 3215780 h 3286626"/>
                <a:gd name="connsiteX15" fmla="*/ 1285815 w 1915777"/>
                <a:gd name="connsiteY15" fmla="*/ 2000390 h 3286626"/>
                <a:gd name="connsiteX16" fmla="*/ 1468696 w 1915777"/>
                <a:gd name="connsiteY16" fmla="*/ 1360310 h 3286626"/>
                <a:gd name="connsiteX17" fmla="*/ 1433453 w 1915777"/>
                <a:gd name="connsiteY17" fmla="*/ 1680350 h 3286626"/>
                <a:gd name="connsiteX18" fmla="*/ 1203900 w 1915777"/>
                <a:gd name="connsiteY18" fmla="*/ 3213875 h 3286626"/>
                <a:gd name="connsiteX19" fmla="*/ 1237238 w 1915777"/>
                <a:gd name="connsiteY19" fmla="*/ 3279598 h 3286626"/>
                <a:gd name="connsiteX20" fmla="*/ 1473458 w 1915777"/>
                <a:gd name="connsiteY20" fmla="*/ 3278645 h 3286626"/>
                <a:gd name="connsiteX21" fmla="*/ 1522035 w 1915777"/>
                <a:gd name="connsiteY21" fmla="*/ 3215780 h 3286626"/>
                <a:gd name="connsiteX22" fmla="*/ 1904940 w 1915777"/>
                <a:gd name="connsiteY22" fmla="*/ 1634630 h 3286626"/>
                <a:gd name="connsiteX23" fmla="*/ 1810643 w 1915777"/>
                <a:gd name="connsiteY23" fmla="*/ 474485 h 3286626"/>
                <a:gd name="connsiteX24" fmla="*/ 1810643 w 1915777"/>
                <a:gd name="connsiteY24" fmla="*/ 474485 h 3286626"/>
                <a:gd name="connsiteX0" fmla="*/ 1810643 w 1810643"/>
                <a:gd name="connsiteY0" fmla="*/ 474485 h 3286626"/>
                <a:gd name="connsiteX1" fmla="*/ 1169538 w 1810643"/>
                <a:gd name="connsiteY1" fmla="*/ 361651 h 3286626"/>
                <a:gd name="connsiteX2" fmla="*/ 982774 w 1810643"/>
                <a:gd name="connsiteY2" fmla="*/ 221487 h 3286626"/>
                <a:gd name="connsiteX3" fmla="*/ 887085 w 1810643"/>
                <a:gd name="connsiteY3" fmla="*/ 9886 h 3286626"/>
                <a:gd name="connsiteX4" fmla="*/ 164723 w 1810643"/>
                <a:gd name="connsiteY4" fmla="*/ 140 h 3286626"/>
                <a:gd name="connsiteX5" fmla="*/ 93285 w 1810643"/>
                <a:gd name="connsiteY5" fmla="*/ 174448 h 3286626"/>
                <a:gd name="connsiteX6" fmla="*/ 5655 w 1810643"/>
                <a:gd name="connsiteY6" fmla="*/ 476390 h 3286626"/>
                <a:gd name="connsiteX7" fmla="*/ 165675 w 1810643"/>
                <a:gd name="connsiteY7" fmla="*/ 894538 h 3286626"/>
                <a:gd name="connsiteX8" fmla="*/ 855285 w 1810643"/>
                <a:gd name="connsiteY8" fmla="*/ 963118 h 3286626"/>
                <a:gd name="connsiteX9" fmla="*/ 930533 w 1810643"/>
                <a:gd name="connsiteY9" fmla="*/ 1136473 h 3286626"/>
                <a:gd name="connsiteX10" fmla="*/ 785753 w 1810643"/>
                <a:gd name="connsiteY10" fmla="*/ 2115643 h 3286626"/>
                <a:gd name="connsiteX11" fmla="*/ 620018 w 1810643"/>
                <a:gd name="connsiteY11" fmla="*/ 3221495 h 3286626"/>
                <a:gd name="connsiteX12" fmla="*/ 639068 w 1810643"/>
                <a:gd name="connsiteY12" fmla="*/ 3267215 h 3286626"/>
                <a:gd name="connsiteX13" fmla="*/ 882908 w 1810643"/>
                <a:gd name="connsiteY13" fmla="*/ 3266263 h 3286626"/>
                <a:gd name="connsiteX14" fmla="*/ 943868 w 1810643"/>
                <a:gd name="connsiteY14" fmla="*/ 3215780 h 3286626"/>
                <a:gd name="connsiteX15" fmla="*/ 1285815 w 1810643"/>
                <a:gd name="connsiteY15" fmla="*/ 2000390 h 3286626"/>
                <a:gd name="connsiteX16" fmla="*/ 1468696 w 1810643"/>
                <a:gd name="connsiteY16" fmla="*/ 1360310 h 3286626"/>
                <a:gd name="connsiteX17" fmla="*/ 1433453 w 1810643"/>
                <a:gd name="connsiteY17" fmla="*/ 1680350 h 3286626"/>
                <a:gd name="connsiteX18" fmla="*/ 1203900 w 1810643"/>
                <a:gd name="connsiteY18" fmla="*/ 3213875 h 3286626"/>
                <a:gd name="connsiteX19" fmla="*/ 1237238 w 1810643"/>
                <a:gd name="connsiteY19" fmla="*/ 3279598 h 3286626"/>
                <a:gd name="connsiteX20" fmla="*/ 1473458 w 1810643"/>
                <a:gd name="connsiteY20" fmla="*/ 3278645 h 3286626"/>
                <a:gd name="connsiteX21" fmla="*/ 1522035 w 1810643"/>
                <a:gd name="connsiteY21" fmla="*/ 3215780 h 3286626"/>
                <a:gd name="connsiteX22" fmla="*/ 1810643 w 1810643"/>
                <a:gd name="connsiteY22" fmla="*/ 474485 h 3286626"/>
                <a:gd name="connsiteX23" fmla="*/ 1810643 w 1810643"/>
                <a:gd name="connsiteY23" fmla="*/ 474485 h 3286626"/>
                <a:gd name="connsiteX0" fmla="*/ 1810643 w 1810643"/>
                <a:gd name="connsiteY0" fmla="*/ 474485 h 3286626"/>
                <a:gd name="connsiteX1" fmla="*/ 1169538 w 1810643"/>
                <a:gd name="connsiteY1" fmla="*/ 361651 h 3286626"/>
                <a:gd name="connsiteX2" fmla="*/ 982774 w 1810643"/>
                <a:gd name="connsiteY2" fmla="*/ 221487 h 3286626"/>
                <a:gd name="connsiteX3" fmla="*/ 887085 w 1810643"/>
                <a:gd name="connsiteY3" fmla="*/ 9886 h 3286626"/>
                <a:gd name="connsiteX4" fmla="*/ 164723 w 1810643"/>
                <a:gd name="connsiteY4" fmla="*/ 140 h 3286626"/>
                <a:gd name="connsiteX5" fmla="*/ 93285 w 1810643"/>
                <a:gd name="connsiteY5" fmla="*/ 174448 h 3286626"/>
                <a:gd name="connsiteX6" fmla="*/ 5655 w 1810643"/>
                <a:gd name="connsiteY6" fmla="*/ 476390 h 3286626"/>
                <a:gd name="connsiteX7" fmla="*/ 165675 w 1810643"/>
                <a:gd name="connsiteY7" fmla="*/ 894538 h 3286626"/>
                <a:gd name="connsiteX8" fmla="*/ 855285 w 1810643"/>
                <a:gd name="connsiteY8" fmla="*/ 963118 h 3286626"/>
                <a:gd name="connsiteX9" fmla="*/ 930533 w 1810643"/>
                <a:gd name="connsiteY9" fmla="*/ 1136473 h 3286626"/>
                <a:gd name="connsiteX10" fmla="*/ 785753 w 1810643"/>
                <a:gd name="connsiteY10" fmla="*/ 2115643 h 3286626"/>
                <a:gd name="connsiteX11" fmla="*/ 620018 w 1810643"/>
                <a:gd name="connsiteY11" fmla="*/ 3221495 h 3286626"/>
                <a:gd name="connsiteX12" fmla="*/ 639068 w 1810643"/>
                <a:gd name="connsiteY12" fmla="*/ 3267215 h 3286626"/>
                <a:gd name="connsiteX13" fmla="*/ 882908 w 1810643"/>
                <a:gd name="connsiteY13" fmla="*/ 3266263 h 3286626"/>
                <a:gd name="connsiteX14" fmla="*/ 943868 w 1810643"/>
                <a:gd name="connsiteY14" fmla="*/ 3215780 h 3286626"/>
                <a:gd name="connsiteX15" fmla="*/ 1285815 w 1810643"/>
                <a:gd name="connsiteY15" fmla="*/ 2000390 h 3286626"/>
                <a:gd name="connsiteX16" fmla="*/ 1468696 w 1810643"/>
                <a:gd name="connsiteY16" fmla="*/ 1360310 h 3286626"/>
                <a:gd name="connsiteX17" fmla="*/ 1433453 w 1810643"/>
                <a:gd name="connsiteY17" fmla="*/ 1680350 h 3286626"/>
                <a:gd name="connsiteX18" fmla="*/ 1203900 w 1810643"/>
                <a:gd name="connsiteY18" fmla="*/ 3213875 h 3286626"/>
                <a:gd name="connsiteX19" fmla="*/ 1237238 w 1810643"/>
                <a:gd name="connsiteY19" fmla="*/ 3279598 h 3286626"/>
                <a:gd name="connsiteX20" fmla="*/ 1473458 w 1810643"/>
                <a:gd name="connsiteY20" fmla="*/ 3278645 h 3286626"/>
                <a:gd name="connsiteX21" fmla="*/ 1565996 w 1810643"/>
                <a:gd name="connsiteY21" fmla="*/ 3206988 h 3286626"/>
                <a:gd name="connsiteX22" fmla="*/ 1810643 w 1810643"/>
                <a:gd name="connsiteY22" fmla="*/ 474485 h 3286626"/>
                <a:gd name="connsiteX23" fmla="*/ 1810643 w 1810643"/>
                <a:gd name="connsiteY23" fmla="*/ 474485 h 3286626"/>
                <a:gd name="connsiteX0" fmla="*/ 1810643 w 1810643"/>
                <a:gd name="connsiteY0" fmla="*/ 474485 h 3286626"/>
                <a:gd name="connsiteX1" fmla="*/ 1169538 w 1810643"/>
                <a:gd name="connsiteY1" fmla="*/ 361651 h 3286626"/>
                <a:gd name="connsiteX2" fmla="*/ 982774 w 1810643"/>
                <a:gd name="connsiteY2" fmla="*/ 221487 h 3286626"/>
                <a:gd name="connsiteX3" fmla="*/ 887085 w 1810643"/>
                <a:gd name="connsiteY3" fmla="*/ 9886 h 3286626"/>
                <a:gd name="connsiteX4" fmla="*/ 164723 w 1810643"/>
                <a:gd name="connsiteY4" fmla="*/ 140 h 3286626"/>
                <a:gd name="connsiteX5" fmla="*/ 93285 w 1810643"/>
                <a:gd name="connsiteY5" fmla="*/ 174448 h 3286626"/>
                <a:gd name="connsiteX6" fmla="*/ 5655 w 1810643"/>
                <a:gd name="connsiteY6" fmla="*/ 476390 h 3286626"/>
                <a:gd name="connsiteX7" fmla="*/ 165675 w 1810643"/>
                <a:gd name="connsiteY7" fmla="*/ 894538 h 3286626"/>
                <a:gd name="connsiteX8" fmla="*/ 855285 w 1810643"/>
                <a:gd name="connsiteY8" fmla="*/ 963118 h 3286626"/>
                <a:gd name="connsiteX9" fmla="*/ 930533 w 1810643"/>
                <a:gd name="connsiteY9" fmla="*/ 1136473 h 3286626"/>
                <a:gd name="connsiteX10" fmla="*/ 785753 w 1810643"/>
                <a:gd name="connsiteY10" fmla="*/ 2115643 h 3286626"/>
                <a:gd name="connsiteX11" fmla="*/ 620018 w 1810643"/>
                <a:gd name="connsiteY11" fmla="*/ 3221495 h 3286626"/>
                <a:gd name="connsiteX12" fmla="*/ 639068 w 1810643"/>
                <a:gd name="connsiteY12" fmla="*/ 3267215 h 3286626"/>
                <a:gd name="connsiteX13" fmla="*/ 882908 w 1810643"/>
                <a:gd name="connsiteY13" fmla="*/ 3266263 h 3286626"/>
                <a:gd name="connsiteX14" fmla="*/ 943868 w 1810643"/>
                <a:gd name="connsiteY14" fmla="*/ 3215780 h 3286626"/>
                <a:gd name="connsiteX15" fmla="*/ 1285815 w 1810643"/>
                <a:gd name="connsiteY15" fmla="*/ 2000390 h 3286626"/>
                <a:gd name="connsiteX16" fmla="*/ 1468696 w 1810643"/>
                <a:gd name="connsiteY16" fmla="*/ 1360310 h 3286626"/>
                <a:gd name="connsiteX17" fmla="*/ 1433453 w 1810643"/>
                <a:gd name="connsiteY17" fmla="*/ 1680350 h 3286626"/>
                <a:gd name="connsiteX18" fmla="*/ 1203900 w 1810643"/>
                <a:gd name="connsiteY18" fmla="*/ 3213875 h 3286626"/>
                <a:gd name="connsiteX19" fmla="*/ 1237238 w 1810643"/>
                <a:gd name="connsiteY19" fmla="*/ 3279598 h 3286626"/>
                <a:gd name="connsiteX20" fmla="*/ 1473458 w 1810643"/>
                <a:gd name="connsiteY20" fmla="*/ 3278645 h 3286626"/>
                <a:gd name="connsiteX21" fmla="*/ 1810643 w 1810643"/>
                <a:gd name="connsiteY21" fmla="*/ 474485 h 3286626"/>
                <a:gd name="connsiteX22" fmla="*/ 1810643 w 1810643"/>
                <a:gd name="connsiteY22" fmla="*/ 474485 h 3286626"/>
                <a:gd name="connsiteX0" fmla="*/ 1810643 w 1810643"/>
                <a:gd name="connsiteY0" fmla="*/ 474485 h 3279598"/>
                <a:gd name="connsiteX1" fmla="*/ 1169538 w 1810643"/>
                <a:gd name="connsiteY1" fmla="*/ 361651 h 3279598"/>
                <a:gd name="connsiteX2" fmla="*/ 982774 w 1810643"/>
                <a:gd name="connsiteY2" fmla="*/ 221487 h 3279598"/>
                <a:gd name="connsiteX3" fmla="*/ 887085 w 1810643"/>
                <a:gd name="connsiteY3" fmla="*/ 9886 h 3279598"/>
                <a:gd name="connsiteX4" fmla="*/ 164723 w 1810643"/>
                <a:gd name="connsiteY4" fmla="*/ 140 h 3279598"/>
                <a:gd name="connsiteX5" fmla="*/ 93285 w 1810643"/>
                <a:gd name="connsiteY5" fmla="*/ 174448 h 3279598"/>
                <a:gd name="connsiteX6" fmla="*/ 5655 w 1810643"/>
                <a:gd name="connsiteY6" fmla="*/ 476390 h 3279598"/>
                <a:gd name="connsiteX7" fmla="*/ 165675 w 1810643"/>
                <a:gd name="connsiteY7" fmla="*/ 894538 h 3279598"/>
                <a:gd name="connsiteX8" fmla="*/ 855285 w 1810643"/>
                <a:gd name="connsiteY8" fmla="*/ 963118 h 3279598"/>
                <a:gd name="connsiteX9" fmla="*/ 930533 w 1810643"/>
                <a:gd name="connsiteY9" fmla="*/ 1136473 h 3279598"/>
                <a:gd name="connsiteX10" fmla="*/ 785753 w 1810643"/>
                <a:gd name="connsiteY10" fmla="*/ 2115643 h 3279598"/>
                <a:gd name="connsiteX11" fmla="*/ 620018 w 1810643"/>
                <a:gd name="connsiteY11" fmla="*/ 3221495 h 3279598"/>
                <a:gd name="connsiteX12" fmla="*/ 639068 w 1810643"/>
                <a:gd name="connsiteY12" fmla="*/ 3267215 h 3279598"/>
                <a:gd name="connsiteX13" fmla="*/ 882908 w 1810643"/>
                <a:gd name="connsiteY13" fmla="*/ 3266263 h 3279598"/>
                <a:gd name="connsiteX14" fmla="*/ 943868 w 1810643"/>
                <a:gd name="connsiteY14" fmla="*/ 3215780 h 3279598"/>
                <a:gd name="connsiteX15" fmla="*/ 1285815 w 1810643"/>
                <a:gd name="connsiteY15" fmla="*/ 2000390 h 3279598"/>
                <a:gd name="connsiteX16" fmla="*/ 1468696 w 1810643"/>
                <a:gd name="connsiteY16" fmla="*/ 1360310 h 3279598"/>
                <a:gd name="connsiteX17" fmla="*/ 1433453 w 1810643"/>
                <a:gd name="connsiteY17" fmla="*/ 1680350 h 3279598"/>
                <a:gd name="connsiteX18" fmla="*/ 1203900 w 1810643"/>
                <a:gd name="connsiteY18" fmla="*/ 3213875 h 3279598"/>
                <a:gd name="connsiteX19" fmla="*/ 1237238 w 1810643"/>
                <a:gd name="connsiteY19" fmla="*/ 3279598 h 3279598"/>
                <a:gd name="connsiteX20" fmla="*/ 1810643 w 1810643"/>
                <a:gd name="connsiteY20" fmla="*/ 474485 h 3279598"/>
                <a:gd name="connsiteX21" fmla="*/ 1810643 w 1810643"/>
                <a:gd name="connsiteY21" fmla="*/ 474485 h 3279598"/>
                <a:gd name="connsiteX0" fmla="*/ 1810643 w 1810643"/>
                <a:gd name="connsiteY0" fmla="*/ 474485 h 3267215"/>
                <a:gd name="connsiteX1" fmla="*/ 1169538 w 1810643"/>
                <a:gd name="connsiteY1" fmla="*/ 361651 h 3267215"/>
                <a:gd name="connsiteX2" fmla="*/ 982774 w 1810643"/>
                <a:gd name="connsiteY2" fmla="*/ 221487 h 3267215"/>
                <a:gd name="connsiteX3" fmla="*/ 887085 w 1810643"/>
                <a:gd name="connsiteY3" fmla="*/ 9886 h 3267215"/>
                <a:gd name="connsiteX4" fmla="*/ 164723 w 1810643"/>
                <a:gd name="connsiteY4" fmla="*/ 140 h 3267215"/>
                <a:gd name="connsiteX5" fmla="*/ 93285 w 1810643"/>
                <a:gd name="connsiteY5" fmla="*/ 174448 h 3267215"/>
                <a:gd name="connsiteX6" fmla="*/ 5655 w 1810643"/>
                <a:gd name="connsiteY6" fmla="*/ 476390 h 3267215"/>
                <a:gd name="connsiteX7" fmla="*/ 165675 w 1810643"/>
                <a:gd name="connsiteY7" fmla="*/ 894538 h 3267215"/>
                <a:gd name="connsiteX8" fmla="*/ 855285 w 1810643"/>
                <a:gd name="connsiteY8" fmla="*/ 963118 h 3267215"/>
                <a:gd name="connsiteX9" fmla="*/ 930533 w 1810643"/>
                <a:gd name="connsiteY9" fmla="*/ 1136473 h 3267215"/>
                <a:gd name="connsiteX10" fmla="*/ 785753 w 1810643"/>
                <a:gd name="connsiteY10" fmla="*/ 2115643 h 3267215"/>
                <a:gd name="connsiteX11" fmla="*/ 620018 w 1810643"/>
                <a:gd name="connsiteY11" fmla="*/ 3221495 h 3267215"/>
                <a:gd name="connsiteX12" fmla="*/ 639068 w 1810643"/>
                <a:gd name="connsiteY12" fmla="*/ 3267215 h 3267215"/>
                <a:gd name="connsiteX13" fmla="*/ 882908 w 1810643"/>
                <a:gd name="connsiteY13" fmla="*/ 3266263 h 3267215"/>
                <a:gd name="connsiteX14" fmla="*/ 943868 w 1810643"/>
                <a:gd name="connsiteY14" fmla="*/ 3215780 h 3267215"/>
                <a:gd name="connsiteX15" fmla="*/ 1285815 w 1810643"/>
                <a:gd name="connsiteY15" fmla="*/ 2000390 h 3267215"/>
                <a:gd name="connsiteX16" fmla="*/ 1468696 w 1810643"/>
                <a:gd name="connsiteY16" fmla="*/ 1360310 h 3267215"/>
                <a:gd name="connsiteX17" fmla="*/ 1433453 w 1810643"/>
                <a:gd name="connsiteY17" fmla="*/ 1680350 h 3267215"/>
                <a:gd name="connsiteX18" fmla="*/ 1203900 w 1810643"/>
                <a:gd name="connsiteY18" fmla="*/ 3213875 h 3267215"/>
                <a:gd name="connsiteX19" fmla="*/ 1810643 w 1810643"/>
                <a:gd name="connsiteY19" fmla="*/ 474485 h 3267215"/>
                <a:gd name="connsiteX20" fmla="*/ 1810643 w 1810643"/>
                <a:gd name="connsiteY20" fmla="*/ 474485 h 3267215"/>
                <a:gd name="connsiteX0" fmla="*/ 1810643 w 1810643"/>
                <a:gd name="connsiteY0" fmla="*/ 474485 h 3267215"/>
                <a:gd name="connsiteX1" fmla="*/ 1169538 w 1810643"/>
                <a:gd name="connsiteY1" fmla="*/ 361651 h 3267215"/>
                <a:gd name="connsiteX2" fmla="*/ 982774 w 1810643"/>
                <a:gd name="connsiteY2" fmla="*/ 221487 h 3267215"/>
                <a:gd name="connsiteX3" fmla="*/ 887085 w 1810643"/>
                <a:gd name="connsiteY3" fmla="*/ 9886 h 3267215"/>
                <a:gd name="connsiteX4" fmla="*/ 164723 w 1810643"/>
                <a:gd name="connsiteY4" fmla="*/ 140 h 3267215"/>
                <a:gd name="connsiteX5" fmla="*/ 93285 w 1810643"/>
                <a:gd name="connsiteY5" fmla="*/ 174448 h 3267215"/>
                <a:gd name="connsiteX6" fmla="*/ 5655 w 1810643"/>
                <a:gd name="connsiteY6" fmla="*/ 476390 h 3267215"/>
                <a:gd name="connsiteX7" fmla="*/ 165675 w 1810643"/>
                <a:gd name="connsiteY7" fmla="*/ 894538 h 3267215"/>
                <a:gd name="connsiteX8" fmla="*/ 855285 w 1810643"/>
                <a:gd name="connsiteY8" fmla="*/ 963118 h 3267215"/>
                <a:gd name="connsiteX9" fmla="*/ 930533 w 1810643"/>
                <a:gd name="connsiteY9" fmla="*/ 1136473 h 3267215"/>
                <a:gd name="connsiteX10" fmla="*/ 785753 w 1810643"/>
                <a:gd name="connsiteY10" fmla="*/ 2115643 h 3267215"/>
                <a:gd name="connsiteX11" fmla="*/ 620018 w 1810643"/>
                <a:gd name="connsiteY11" fmla="*/ 3221495 h 3267215"/>
                <a:gd name="connsiteX12" fmla="*/ 639068 w 1810643"/>
                <a:gd name="connsiteY12" fmla="*/ 3267215 h 3267215"/>
                <a:gd name="connsiteX13" fmla="*/ 882908 w 1810643"/>
                <a:gd name="connsiteY13" fmla="*/ 3266263 h 3267215"/>
                <a:gd name="connsiteX14" fmla="*/ 943868 w 1810643"/>
                <a:gd name="connsiteY14" fmla="*/ 3215780 h 3267215"/>
                <a:gd name="connsiteX15" fmla="*/ 1285815 w 1810643"/>
                <a:gd name="connsiteY15" fmla="*/ 2000390 h 3267215"/>
                <a:gd name="connsiteX16" fmla="*/ 1468696 w 1810643"/>
                <a:gd name="connsiteY16" fmla="*/ 1360310 h 3267215"/>
                <a:gd name="connsiteX17" fmla="*/ 1433453 w 1810643"/>
                <a:gd name="connsiteY17" fmla="*/ 1680350 h 3267215"/>
                <a:gd name="connsiteX18" fmla="*/ 1810643 w 1810643"/>
                <a:gd name="connsiteY18" fmla="*/ 474485 h 3267215"/>
                <a:gd name="connsiteX19" fmla="*/ 1810643 w 1810643"/>
                <a:gd name="connsiteY19" fmla="*/ 474485 h 3267215"/>
                <a:gd name="connsiteX0" fmla="*/ 1810643 w 1810643"/>
                <a:gd name="connsiteY0" fmla="*/ 474485 h 3267215"/>
                <a:gd name="connsiteX1" fmla="*/ 1169538 w 1810643"/>
                <a:gd name="connsiteY1" fmla="*/ 361651 h 3267215"/>
                <a:gd name="connsiteX2" fmla="*/ 982774 w 1810643"/>
                <a:gd name="connsiteY2" fmla="*/ 221487 h 3267215"/>
                <a:gd name="connsiteX3" fmla="*/ 887085 w 1810643"/>
                <a:gd name="connsiteY3" fmla="*/ 9886 h 3267215"/>
                <a:gd name="connsiteX4" fmla="*/ 164723 w 1810643"/>
                <a:gd name="connsiteY4" fmla="*/ 140 h 3267215"/>
                <a:gd name="connsiteX5" fmla="*/ 93285 w 1810643"/>
                <a:gd name="connsiteY5" fmla="*/ 174448 h 3267215"/>
                <a:gd name="connsiteX6" fmla="*/ 5655 w 1810643"/>
                <a:gd name="connsiteY6" fmla="*/ 476390 h 3267215"/>
                <a:gd name="connsiteX7" fmla="*/ 165675 w 1810643"/>
                <a:gd name="connsiteY7" fmla="*/ 894538 h 3267215"/>
                <a:gd name="connsiteX8" fmla="*/ 855285 w 1810643"/>
                <a:gd name="connsiteY8" fmla="*/ 963118 h 3267215"/>
                <a:gd name="connsiteX9" fmla="*/ 930533 w 1810643"/>
                <a:gd name="connsiteY9" fmla="*/ 1136473 h 3267215"/>
                <a:gd name="connsiteX10" fmla="*/ 785753 w 1810643"/>
                <a:gd name="connsiteY10" fmla="*/ 2115643 h 3267215"/>
                <a:gd name="connsiteX11" fmla="*/ 620018 w 1810643"/>
                <a:gd name="connsiteY11" fmla="*/ 3221495 h 3267215"/>
                <a:gd name="connsiteX12" fmla="*/ 639068 w 1810643"/>
                <a:gd name="connsiteY12" fmla="*/ 3267215 h 3267215"/>
                <a:gd name="connsiteX13" fmla="*/ 882908 w 1810643"/>
                <a:gd name="connsiteY13" fmla="*/ 3266263 h 3267215"/>
                <a:gd name="connsiteX14" fmla="*/ 943868 w 1810643"/>
                <a:gd name="connsiteY14" fmla="*/ 3215780 h 3267215"/>
                <a:gd name="connsiteX15" fmla="*/ 1285815 w 1810643"/>
                <a:gd name="connsiteY15" fmla="*/ 2000390 h 3267215"/>
                <a:gd name="connsiteX16" fmla="*/ 1468696 w 1810643"/>
                <a:gd name="connsiteY16" fmla="*/ 1360310 h 3267215"/>
                <a:gd name="connsiteX17" fmla="*/ 1810643 w 1810643"/>
                <a:gd name="connsiteY17" fmla="*/ 474485 h 3267215"/>
                <a:gd name="connsiteX18" fmla="*/ 1810643 w 1810643"/>
                <a:gd name="connsiteY18" fmla="*/ 474485 h 3267215"/>
                <a:gd name="connsiteX0" fmla="*/ 1494120 w 1810643"/>
                <a:gd name="connsiteY0" fmla="*/ 518446 h 3267215"/>
                <a:gd name="connsiteX1" fmla="*/ 1169538 w 1810643"/>
                <a:gd name="connsiteY1" fmla="*/ 361651 h 3267215"/>
                <a:gd name="connsiteX2" fmla="*/ 982774 w 1810643"/>
                <a:gd name="connsiteY2" fmla="*/ 221487 h 3267215"/>
                <a:gd name="connsiteX3" fmla="*/ 887085 w 1810643"/>
                <a:gd name="connsiteY3" fmla="*/ 9886 h 3267215"/>
                <a:gd name="connsiteX4" fmla="*/ 164723 w 1810643"/>
                <a:gd name="connsiteY4" fmla="*/ 140 h 3267215"/>
                <a:gd name="connsiteX5" fmla="*/ 93285 w 1810643"/>
                <a:gd name="connsiteY5" fmla="*/ 174448 h 3267215"/>
                <a:gd name="connsiteX6" fmla="*/ 5655 w 1810643"/>
                <a:gd name="connsiteY6" fmla="*/ 476390 h 3267215"/>
                <a:gd name="connsiteX7" fmla="*/ 165675 w 1810643"/>
                <a:gd name="connsiteY7" fmla="*/ 894538 h 3267215"/>
                <a:gd name="connsiteX8" fmla="*/ 855285 w 1810643"/>
                <a:gd name="connsiteY8" fmla="*/ 963118 h 3267215"/>
                <a:gd name="connsiteX9" fmla="*/ 930533 w 1810643"/>
                <a:gd name="connsiteY9" fmla="*/ 1136473 h 3267215"/>
                <a:gd name="connsiteX10" fmla="*/ 785753 w 1810643"/>
                <a:gd name="connsiteY10" fmla="*/ 2115643 h 3267215"/>
                <a:gd name="connsiteX11" fmla="*/ 620018 w 1810643"/>
                <a:gd name="connsiteY11" fmla="*/ 3221495 h 3267215"/>
                <a:gd name="connsiteX12" fmla="*/ 639068 w 1810643"/>
                <a:gd name="connsiteY12" fmla="*/ 3267215 h 3267215"/>
                <a:gd name="connsiteX13" fmla="*/ 882908 w 1810643"/>
                <a:gd name="connsiteY13" fmla="*/ 3266263 h 3267215"/>
                <a:gd name="connsiteX14" fmla="*/ 943868 w 1810643"/>
                <a:gd name="connsiteY14" fmla="*/ 3215780 h 3267215"/>
                <a:gd name="connsiteX15" fmla="*/ 1285815 w 1810643"/>
                <a:gd name="connsiteY15" fmla="*/ 2000390 h 3267215"/>
                <a:gd name="connsiteX16" fmla="*/ 1468696 w 1810643"/>
                <a:gd name="connsiteY16" fmla="*/ 1360310 h 3267215"/>
                <a:gd name="connsiteX17" fmla="*/ 1810643 w 1810643"/>
                <a:gd name="connsiteY17" fmla="*/ 474485 h 3267215"/>
                <a:gd name="connsiteX18" fmla="*/ 1494120 w 1810643"/>
                <a:gd name="connsiteY18" fmla="*/ 518446 h 3267215"/>
                <a:gd name="connsiteX0" fmla="*/ 1494120 w 1517404"/>
                <a:gd name="connsiteY0" fmla="*/ 518446 h 3267215"/>
                <a:gd name="connsiteX1" fmla="*/ 1169538 w 1517404"/>
                <a:gd name="connsiteY1" fmla="*/ 361651 h 3267215"/>
                <a:gd name="connsiteX2" fmla="*/ 982774 w 1517404"/>
                <a:gd name="connsiteY2" fmla="*/ 221487 h 3267215"/>
                <a:gd name="connsiteX3" fmla="*/ 887085 w 1517404"/>
                <a:gd name="connsiteY3" fmla="*/ 9886 h 3267215"/>
                <a:gd name="connsiteX4" fmla="*/ 164723 w 1517404"/>
                <a:gd name="connsiteY4" fmla="*/ 140 h 3267215"/>
                <a:gd name="connsiteX5" fmla="*/ 93285 w 1517404"/>
                <a:gd name="connsiteY5" fmla="*/ 174448 h 3267215"/>
                <a:gd name="connsiteX6" fmla="*/ 5655 w 1517404"/>
                <a:gd name="connsiteY6" fmla="*/ 476390 h 3267215"/>
                <a:gd name="connsiteX7" fmla="*/ 165675 w 1517404"/>
                <a:gd name="connsiteY7" fmla="*/ 894538 h 3267215"/>
                <a:gd name="connsiteX8" fmla="*/ 855285 w 1517404"/>
                <a:gd name="connsiteY8" fmla="*/ 963118 h 3267215"/>
                <a:gd name="connsiteX9" fmla="*/ 930533 w 1517404"/>
                <a:gd name="connsiteY9" fmla="*/ 1136473 h 3267215"/>
                <a:gd name="connsiteX10" fmla="*/ 785753 w 1517404"/>
                <a:gd name="connsiteY10" fmla="*/ 2115643 h 3267215"/>
                <a:gd name="connsiteX11" fmla="*/ 620018 w 1517404"/>
                <a:gd name="connsiteY11" fmla="*/ 3221495 h 3267215"/>
                <a:gd name="connsiteX12" fmla="*/ 639068 w 1517404"/>
                <a:gd name="connsiteY12" fmla="*/ 3267215 h 3267215"/>
                <a:gd name="connsiteX13" fmla="*/ 882908 w 1517404"/>
                <a:gd name="connsiteY13" fmla="*/ 3266263 h 3267215"/>
                <a:gd name="connsiteX14" fmla="*/ 943868 w 1517404"/>
                <a:gd name="connsiteY14" fmla="*/ 3215780 h 3267215"/>
                <a:gd name="connsiteX15" fmla="*/ 1285815 w 1517404"/>
                <a:gd name="connsiteY15" fmla="*/ 2000390 h 3267215"/>
                <a:gd name="connsiteX16" fmla="*/ 1468696 w 1517404"/>
                <a:gd name="connsiteY16" fmla="*/ 1360310 h 3267215"/>
                <a:gd name="connsiteX17" fmla="*/ 1494120 w 1517404"/>
                <a:gd name="connsiteY17" fmla="*/ 518446 h 3267215"/>
                <a:gd name="connsiteX0" fmla="*/ 1555667 w 1569133"/>
                <a:gd name="connsiteY0" fmla="*/ 527238 h 3267215"/>
                <a:gd name="connsiteX1" fmla="*/ 1169538 w 1569133"/>
                <a:gd name="connsiteY1" fmla="*/ 361651 h 3267215"/>
                <a:gd name="connsiteX2" fmla="*/ 982774 w 1569133"/>
                <a:gd name="connsiteY2" fmla="*/ 221487 h 3267215"/>
                <a:gd name="connsiteX3" fmla="*/ 887085 w 1569133"/>
                <a:gd name="connsiteY3" fmla="*/ 9886 h 3267215"/>
                <a:gd name="connsiteX4" fmla="*/ 164723 w 1569133"/>
                <a:gd name="connsiteY4" fmla="*/ 140 h 3267215"/>
                <a:gd name="connsiteX5" fmla="*/ 93285 w 1569133"/>
                <a:gd name="connsiteY5" fmla="*/ 174448 h 3267215"/>
                <a:gd name="connsiteX6" fmla="*/ 5655 w 1569133"/>
                <a:gd name="connsiteY6" fmla="*/ 476390 h 3267215"/>
                <a:gd name="connsiteX7" fmla="*/ 165675 w 1569133"/>
                <a:gd name="connsiteY7" fmla="*/ 894538 h 3267215"/>
                <a:gd name="connsiteX8" fmla="*/ 855285 w 1569133"/>
                <a:gd name="connsiteY8" fmla="*/ 963118 h 3267215"/>
                <a:gd name="connsiteX9" fmla="*/ 930533 w 1569133"/>
                <a:gd name="connsiteY9" fmla="*/ 1136473 h 3267215"/>
                <a:gd name="connsiteX10" fmla="*/ 785753 w 1569133"/>
                <a:gd name="connsiteY10" fmla="*/ 2115643 h 3267215"/>
                <a:gd name="connsiteX11" fmla="*/ 620018 w 1569133"/>
                <a:gd name="connsiteY11" fmla="*/ 3221495 h 3267215"/>
                <a:gd name="connsiteX12" fmla="*/ 639068 w 1569133"/>
                <a:gd name="connsiteY12" fmla="*/ 3267215 h 3267215"/>
                <a:gd name="connsiteX13" fmla="*/ 882908 w 1569133"/>
                <a:gd name="connsiteY13" fmla="*/ 3266263 h 3267215"/>
                <a:gd name="connsiteX14" fmla="*/ 943868 w 1569133"/>
                <a:gd name="connsiteY14" fmla="*/ 3215780 h 3267215"/>
                <a:gd name="connsiteX15" fmla="*/ 1285815 w 1569133"/>
                <a:gd name="connsiteY15" fmla="*/ 2000390 h 3267215"/>
                <a:gd name="connsiteX16" fmla="*/ 1468696 w 1569133"/>
                <a:gd name="connsiteY16" fmla="*/ 1360310 h 3267215"/>
                <a:gd name="connsiteX17" fmla="*/ 1555667 w 1569133"/>
                <a:gd name="connsiteY17" fmla="*/ 527238 h 3267215"/>
                <a:gd name="connsiteX0" fmla="*/ 1555667 w 1569133"/>
                <a:gd name="connsiteY0" fmla="*/ 527238 h 3267215"/>
                <a:gd name="connsiteX1" fmla="*/ 1169538 w 1569133"/>
                <a:gd name="connsiteY1" fmla="*/ 361651 h 3267215"/>
                <a:gd name="connsiteX2" fmla="*/ 982774 w 1569133"/>
                <a:gd name="connsiteY2" fmla="*/ 221487 h 3267215"/>
                <a:gd name="connsiteX3" fmla="*/ 887085 w 1569133"/>
                <a:gd name="connsiteY3" fmla="*/ 9886 h 3267215"/>
                <a:gd name="connsiteX4" fmla="*/ 164723 w 1569133"/>
                <a:gd name="connsiteY4" fmla="*/ 140 h 3267215"/>
                <a:gd name="connsiteX5" fmla="*/ 93285 w 1569133"/>
                <a:gd name="connsiteY5" fmla="*/ 174448 h 3267215"/>
                <a:gd name="connsiteX6" fmla="*/ 5655 w 1569133"/>
                <a:gd name="connsiteY6" fmla="*/ 476390 h 3267215"/>
                <a:gd name="connsiteX7" fmla="*/ 165675 w 1569133"/>
                <a:gd name="connsiteY7" fmla="*/ 894538 h 3267215"/>
                <a:gd name="connsiteX8" fmla="*/ 855285 w 1569133"/>
                <a:gd name="connsiteY8" fmla="*/ 963118 h 3267215"/>
                <a:gd name="connsiteX9" fmla="*/ 930533 w 1569133"/>
                <a:gd name="connsiteY9" fmla="*/ 1136473 h 3267215"/>
                <a:gd name="connsiteX10" fmla="*/ 785753 w 1569133"/>
                <a:gd name="connsiteY10" fmla="*/ 2115643 h 3267215"/>
                <a:gd name="connsiteX11" fmla="*/ 620018 w 1569133"/>
                <a:gd name="connsiteY11" fmla="*/ 3221495 h 3267215"/>
                <a:gd name="connsiteX12" fmla="*/ 639068 w 1569133"/>
                <a:gd name="connsiteY12" fmla="*/ 3267215 h 3267215"/>
                <a:gd name="connsiteX13" fmla="*/ 882908 w 1569133"/>
                <a:gd name="connsiteY13" fmla="*/ 3266263 h 3267215"/>
                <a:gd name="connsiteX14" fmla="*/ 943868 w 1569133"/>
                <a:gd name="connsiteY14" fmla="*/ 3215780 h 3267215"/>
                <a:gd name="connsiteX15" fmla="*/ 1285815 w 1569133"/>
                <a:gd name="connsiteY15" fmla="*/ 2000390 h 3267215"/>
                <a:gd name="connsiteX16" fmla="*/ 1468696 w 1569133"/>
                <a:gd name="connsiteY16" fmla="*/ 1360310 h 3267215"/>
                <a:gd name="connsiteX17" fmla="*/ 1555667 w 1569133"/>
                <a:gd name="connsiteY17" fmla="*/ 527238 h 3267215"/>
                <a:gd name="connsiteX0" fmla="*/ 1546875 w 1561226"/>
                <a:gd name="connsiteY0" fmla="*/ 562408 h 3267215"/>
                <a:gd name="connsiteX1" fmla="*/ 1169538 w 1561226"/>
                <a:gd name="connsiteY1" fmla="*/ 361651 h 3267215"/>
                <a:gd name="connsiteX2" fmla="*/ 982774 w 1561226"/>
                <a:gd name="connsiteY2" fmla="*/ 221487 h 3267215"/>
                <a:gd name="connsiteX3" fmla="*/ 887085 w 1561226"/>
                <a:gd name="connsiteY3" fmla="*/ 9886 h 3267215"/>
                <a:gd name="connsiteX4" fmla="*/ 164723 w 1561226"/>
                <a:gd name="connsiteY4" fmla="*/ 140 h 3267215"/>
                <a:gd name="connsiteX5" fmla="*/ 93285 w 1561226"/>
                <a:gd name="connsiteY5" fmla="*/ 174448 h 3267215"/>
                <a:gd name="connsiteX6" fmla="*/ 5655 w 1561226"/>
                <a:gd name="connsiteY6" fmla="*/ 476390 h 3267215"/>
                <a:gd name="connsiteX7" fmla="*/ 165675 w 1561226"/>
                <a:gd name="connsiteY7" fmla="*/ 894538 h 3267215"/>
                <a:gd name="connsiteX8" fmla="*/ 855285 w 1561226"/>
                <a:gd name="connsiteY8" fmla="*/ 963118 h 3267215"/>
                <a:gd name="connsiteX9" fmla="*/ 930533 w 1561226"/>
                <a:gd name="connsiteY9" fmla="*/ 1136473 h 3267215"/>
                <a:gd name="connsiteX10" fmla="*/ 785753 w 1561226"/>
                <a:gd name="connsiteY10" fmla="*/ 2115643 h 3267215"/>
                <a:gd name="connsiteX11" fmla="*/ 620018 w 1561226"/>
                <a:gd name="connsiteY11" fmla="*/ 3221495 h 3267215"/>
                <a:gd name="connsiteX12" fmla="*/ 639068 w 1561226"/>
                <a:gd name="connsiteY12" fmla="*/ 3267215 h 3267215"/>
                <a:gd name="connsiteX13" fmla="*/ 882908 w 1561226"/>
                <a:gd name="connsiteY13" fmla="*/ 3266263 h 3267215"/>
                <a:gd name="connsiteX14" fmla="*/ 943868 w 1561226"/>
                <a:gd name="connsiteY14" fmla="*/ 3215780 h 3267215"/>
                <a:gd name="connsiteX15" fmla="*/ 1285815 w 1561226"/>
                <a:gd name="connsiteY15" fmla="*/ 2000390 h 3267215"/>
                <a:gd name="connsiteX16" fmla="*/ 1468696 w 1561226"/>
                <a:gd name="connsiteY16" fmla="*/ 1360310 h 3267215"/>
                <a:gd name="connsiteX17" fmla="*/ 1546875 w 1561226"/>
                <a:gd name="connsiteY17" fmla="*/ 562408 h 3267215"/>
                <a:gd name="connsiteX0" fmla="*/ 1546875 w 1561226"/>
                <a:gd name="connsiteY0" fmla="*/ 562408 h 3267215"/>
                <a:gd name="connsiteX1" fmla="*/ 1169538 w 1561226"/>
                <a:gd name="connsiteY1" fmla="*/ 361651 h 3267215"/>
                <a:gd name="connsiteX2" fmla="*/ 982774 w 1561226"/>
                <a:gd name="connsiteY2" fmla="*/ 221487 h 3267215"/>
                <a:gd name="connsiteX3" fmla="*/ 887085 w 1561226"/>
                <a:gd name="connsiteY3" fmla="*/ 9886 h 3267215"/>
                <a:gd name="connsiteX4" fmla="*/ 164723 w 1561226"/>
                <a:gd name="connsiteY4" fmla="*/ 140 h 3267215"/>
                <a:gd name="connsiteX5" fmla="*/ 93285 w 1561226"/>
                <a:gd name="connsiteY5" fmla="*/ 174448 h 3267215"/>
                <a:gd name="connsiteX6" fmla="*/ 5655 w 1561226"/>
                <a:gd name="connsiteY6" fmla="*/ 476390 h 3267215"/>
                <a:gd name="connsiteX7" fmla="*/ 165675 w 1561226"/>
                <a:gd name="connsiteY7" fmla="*/ 894538 h 3267215"/>
                <a:gd name="connsiteX8" fmla="*/ 855285 w 1561226"/>
                <a:gd name="connsiteY8" fmla="*/ 963118 h 3267215"/>
                <a:gd name="connsiteX9" fmla="*/ 930533 w 1561226"/>
                <a:gd name="connsiteY9" fmla="*/ 1136473 h 3267215"/>
                <a:gd name="connsiteX10" fmla="*/ 785753 w 1561226"/>
                <a:gd name="connsiteY10" fmla="*/ 2115643 h 3267215"/>
                <a:gd name="connsiteX11" fmla="*/ 620018 w 1561226"/>
                <a:gd name="connsiteY11" fmla="*/ 3221495 h 3267215"/>
                <a:gd name="connsiteX12" fmla="*/ 639068 w 1561226"/>
                <a:gd name="connsiteY12" fmla="*/ 3267215 h 3267215"/>
                <a:gd name="connsiteX13" fmla="*/ 882908 w 1561226"/>
                <a:gd name="connsiteY13" fmla="*/ 3266263 h 3267215"/>
                <a:gd name="connsiteX14" fmla="*/ 943868 w 1561226"/>
                <a:gd name="connsiteY14" fmla="*/ 3215780 h 3267215"/>
                <a:gd name="connsiteX15" fmla="*/ 1285815 w 1561226"/>
                <a:gd name="connsiteY15" fmla="*/ 2000390 h 3267215"/>
                <a:gd name="connsiteX16" fmla="*/ 1468696 w 1561226"/>
                <a:gd name="connsiteY16" fmla="*/ 1360310 h 3267215"/>
                <a:gd name="connsiteX17" fmla="*/ 1546875 w 1561226"/>
                <a:gd name="connsiteY17" fmla="*/ 562408 h 3267215"/>
                <a:gd name="connsiteX0" fmla="*/ 1467744 w 1500128"/>
                <a:gd name="connsiteY0" fmla="*/ 799800 h 3267215"/>
                <a:gd name="connsiteX1" fmla="*/ 1169538 w 1500128"/>
                <a:gd name="connsiteY1" fmla="*/ 361651 h 3267215"/>
                <a:gd name="connsiteX2" fmla="*/ 982774 w 1500128"/>
                <a:gd name="connsiteY2" fmla="*/ 221487 h 3267215"/>
                <a:gd name="connsiteX3" fmla="*/ 887085 w 1500128"/>
                <a:gd name="connsiteY3" fmla="*/ 9886 h 3267215"/>
                <a:gd name="connsiteX4" fmla="*/ 164723 w 1500128"/>
                <a:gd name="connsiteY4" fmla="*/ 140 h 3267215"/>
                <a:gd name="connsiteX5" fmla="*/ 93285 w 1500128"/>
                <a:gd name="connsiteY5" fmla="*/ 174448 h 3267215"/>
                <a:gd name="connsiteX6" fmla="*/ 5655 w 1500128"/>
                <a:gd name="connsiteY6" fmla="*/ 476390 h 3267215"/>
                <a:gd name="connsiteX7" fmla="*/ 165675 w 1500128"/>
                <a:gd name="connsiteY7" fmla="*/ 894538 h 3267215"/>
                <a:gd name="connsiteX8" fmla="*/ 855285 w 1500128"/>
                <a:gd name="connsiteY8" fmla="*/ 963118 h 3267215"/>
                <a:gd name="connsiteX9" fmla="*/ 930533 w 1500128"/>
                <a:gd name="connsiteY9" fmla="*/ 1136473 h 3267215"/>
                <a:gd name="connsiteX10" fmla="*/ 785753 w 1500128"/>
                <a:gd name="connsiteY10" fmla="*/ 2115643 h 3267215"/>
                <a:gd name="connsiteX11" fmla="*/ 620018 w 1500128"/>
                <a:gd name="connsiteY11" fmla="*/ 3221495 h 3267215"/>
                <a:gd name="connsiteX12" fmla="*/ 639068 w 1500128"/>
                <a:gd name="connsiteY12" fmla="*/ 3267215 h 3267215"/>
                <a:gd name="connsiteX13" fmla="*/ 882908 w 1500128"/>
                <a:gd name="connsiteY13" fmla="*/ 3266263 h 3267215"/>
                <a:gd name="connsiteX14" fmla="*/ 943868 w 1500128"/>
                <a:gd name="connsiteY14" fmla="*/ 3215780 h 3267215"/>
                <a:gd name="connsiteX15" fmla="*/ 1285815 w 1500128"/>
                <a:gd name="connsiteY15" fmla="*/ 2000390 h 3267215"/>
                <a:gd name="connsiteX16" fmla="*/ 1468696 w 1500128"/>
                <a:gd name="connsiteY16" fmla="*/ 1360310 h 3267215"/>
                <a:gd name="connsiteX17" fmla="*/ 1467744 w 1500128"/>
                <a:gd name="connsiteY17" fmla="*/ 799800 h 3267215"/>
                <a:gd name="connsiteX0" fmla="*/ 1467744 w 1500128"/>
                <a:gd name="connsiteY0" fmla="*/ 799800 h 3267215"/>
                <a:gd name="connsiteX1" fmla="*/ 1134369 w 1500128"/>
                <a:gd name="connsiteY1" fmla="*/ 467159 h 3267215"/>
                <a:gd name="connsiteX2" fmla="*/ 982774 w 1500128"/>
                <a:gd name="connsiteY2" fmla="*/ 221487 h 3267215"/>
                <a:gd name="connsiteX3" fmla="*/ 887085 w 1500128"/>
                <a:gd name="connsiteY3" fmla="*/ 9886 h 3267215"/>
                <a:gd name="connsiteX4" fmla="*/ 164723 w 1500128"/>
                <a:gd name="connsiteY4" fmla="*/ 140 h 3267215"/>
                <a:gd name="connsiteX5" fmla="*/ 93285 w 1500128"/>
                <a:gd name="connsiteY5" fmla="*/ 174448 h 3267215"/>
                <a:gd name="connsiteX6" fmla="*/ 5655 w 1500128"/>
                <a:gd name="connsiteY6" fmla="*/ 476390 h 3267215"/>
                <a:gd name="connsiteX7" fmla="*/ 165675 w 1500128"/>
                <a:gd name="connsiteY7" fmla="*/ 894538 h 3267215"/>
                <a:gd name="connsiteX8" fmla="*/ 855285 w 1500128"/>
                <a:gd name="connsiteY8" fmla="*/ 963118 h 3267215"/>
                <a:gd name="connsiteX9" fmla="*/ 930533 w 1500128"/>
                <a:gd name="connsiteY9" fmla="*/ 1136473 h 3267215"/>
                <a:gd name="connsiteX10" fmla="*/ 785753 w 1500128"/>
                <a:gd name="connsiteY10" fmla="*/ 2115643 h 3267215"/>
                <a:gd name="connsiteX11" fmla="*/ 620018 w 1500128"/>
                <a:gd name="connsiteY11" fmla="*/ 3221495 h 3267215"/>
                <a:gd name="connsiteX12" fmla="*/ 639068 w 1500128"/>
                <a:gd name="connsiteY12" fmla="*/ 3267215 h 3267215"/>
                <a:gd name="connsiteX13" fmla="*/ 882908 w 1500128"/>
                <a:gd name="connsiteY13" fmla="*/ 3266263 h 3267215"/>
                <a:gd name="connsiteX14" fmla="*/ 943868 w 1500128"/>
                <a:gd name="connsiteY14" fmla="*/ 3215780 h 3267215"/>
                <a:gd name="connsiteX15" fmla="*/ 1285815 w 1500128"/>
                <a:gd name="connsiteY15" fmla="*/ 2000390 h 3267215"/>
                <a:gd name="connsiteX16" fmla="*/ 1468696 w 1500128"/>
                <a:gd name="connsiteY16" fmla="*/ 1360310 h 3267215"/>
                <a:gd name="connsiteX17" fmla="*/ 1467744 w 1500128"/>
                <a:gd name="connsiteY17" fmla="*/ 799800 h 3267215"/>
                <a:gd name="connsiteX0" fmla="*/ 1467744 w 1500128"/>
                <a:gd name="connsiteY0" fmla="*/ 799800 h 3267215"/>
                <a:gd name="connsiteX1" fmla="*/ 1134369 w 1500128"/>
                <a:gd name="connsiteY1" fmla="*/ 467159 h 3267215"/>
                <a:gd name="connsiteX2" fmla="*/ 912436 w 1500128"/>
                <a:gd name="connsiteY2" fmla="*/ 370956 h 3267215"/>
                <a:gd name="connsiteX3" fmla="*/ 887085 w 1500128"/>
                <a:gd name="connsiteY3" fmla="*/ 9886 h 3267215"/>
                <a:gd name="connsiteX4" fmla="*/ 164723 w 1500128"/>
                <a:gd name="connsiteY4" fmla="*/ 140 h 3267215"/>
                <a:gd name="connsiteX5" fmla="*/ 93285 w 1500128"/>
                <a:gd name="connsiteY5" fmla="*/ 174448 h 3267215"/>
                <a:gd name="connsiteX6" fmla="*/ 5655 w 1500128"/>
                <a:gd name="connsiteY6" fmla="*/ 476390 h 3267215"/>
                <a:gd name="connsiteX7" fmla="*/ 165675 w 1500128"/>
                <a:gd name="connsiteY7" fmla="*/ 894538 h 3267215"/>
                <a:gd name="connsiteX8" fmla="*/ 855285 w 1500128"/>
                <a:gd name="connsiteY8" fmla="*/ 963118 h 3267215"/>
                <a:gd name="connsiteX9" fmla="*/ 930533 w 1500128"/>
                <a:gd name="connsiteY9" fmla="*/ 1136473 h 3267215"/>
                <a:gd name="connsiteX10" fmla="*/ 785753 w 1500128"/>
                <a:gd name="connsiteY10" fmla="*/ 2115643 h 3267215"/>
                <a:gd name="connsiteX11" fmla="*/ 620018 w 1500128"/>
                <a:gd name="connsiteY11" fmla="*/ 3221495 h 3267215"/>
                <a:gd name="connsiteX12" fmla="*/ 639068 w 1500128"/>
                <a:gd name="connsiteY12" fmla="*/ 3267215 h 3267215"/>
                <a:gd name="connsiteX13" fmla="*/ 882908 w 1500128"/>
                <a:gd name="connsiteY13" fmla="*/ 3266263 h 3267215"/>
                <a:gd name="connsiteX14" fmla="*/ 943868 w 1500128"/>
                <a:gd name="connsiteY14" fmla="*/ 3215780 h 3267215"/>
                <a:gd name="connsiteX15" fmla="*/ 1285815 w 1500128"/>
                <a:gd name="connsiteY15" fmla="*/ 2000390 h 3267215"/>
                <a:gd name="connsiteX16" fmla="*/ 1468696 w 1500128"/>
                <a:gd name="connsiteY16" fmla="*/ 1360310 h 3267215"/>
                <a:gd name="connsiteX17" fmla="*/ 1467744 w 1500128"/>
                <a:gd name="connsiteY17" fmla="*/ 799800 h 3267215"/>
                <a:gd name="connsiteX0" fmla="*/ 1467744 w 1500128"/>
                <a:gd name="connsiteY0" fmla="*/ 799917 h 3267332"/>
                <a:gd name="connsiteX1" fmla="*/ 1134369 w 1500128"/>
                <a:gd name="connsiteY1" fmla="*/ 467276 h 3267332"/>
                <a:gd name="connsiteX2" fmla="*/ 912436 w 1500128"/>
                <a:gd name="connsiteY2" fmla="*/ 371073 h 3267332"/>
                <a:gd name="connsiteX3" fmla="*/ 816746 w 1500128"/>
                <a:gd name="connsiteY3" fmla="*/ 1210 h 3267332"/>
                <a:gd name="connsiteX4" fmla="*/ 164723 w 1500128"/>
                <a:gd name="connsiteY4" fmla="*/ 257 h 3267332"/>
                <a:gd name="connsiteX5" fmla="*/ 93285 w 1500128"/>
                <a:gd name="connsiteY5" fmla="*/ 174565 h 3267332"/>
                <a:gd name="connsiteX6" fmla="*/ 5655 w 1500128"/>
                <a:gd name="connsiteY6" fmla="*/ 476507 h 3267332"/>
                <a:gd name="connsiteX7" fmla="*/ 165675 w 1500128"/>
                <a:gd name="connsiteY7" fmla="*/ 894655 h 3267332"/>
                <a:gd name="connsiteX8" fmla="*/ 855285 w 1500128"/>
                <a:gd name="connsiteY8" fmla="*/ 963235 h 3267332"/>
                <a:gd name="connsiteX9" fmla="*/ 930533 w 1500128"/>
                <a:gd name="connsiteY9" fmla="*/ 1136590 h 3267332"/>
                <a:gd name="connsiteX10" fmla="*/ 785753 w 1500128"/>
                <a:gd name="connsiteY10" fmla="*/ 2115760 h 3267332"/>
                <a:gd name="connsiteX11" fmla="*/ 620018 w 1500128"/>
                <a:gd name="connsiteY11" fmla="*/ 3221612 h 3267332"/>
                <a:gd name="connsiteX12" fmla="*/ 639068 w 1500128"/>
                <a:gd name="connsiteY12" fmla="*/ 3267332 h 3267332"/>
                <a:gd name="connsiteX13" fmla="*/ 882908 w 1500128"/>
                <a:gd name="connsiteY13" fmla="*/ 3266380 h 3267332"/>
                <a:gd name="connsiteX14" fmla="*/ 943868 w 1500128"/>
                <a:gd name="connsiteY14" fmla="*/ 3215897 h 3267332"/>
                <a:gd name="connsiteX15" fmla="*/ 1285815 w 1500128"/>
                <a:gd name="connsiteY15" fmla="*/ 2000507 h 3267332"/>
                <a:gd name="connsiteX16" fmla="*/ 1468696 w 1500128"/>
                <a:gd name="connsiteY16" fmla="*/ 1360427 h 3267332"/>
                <a:gd name="connsiteX17" fmla="*/ 1467744 w 1500128"/>
                <a:gd name="connsiteY17" fmla="*/ 799917 h 3267332"/>
                <a:gd name="connsiteX0" fmla="*/ 1467744 w 1500128"/>
                <a:gd name="connsiteY0" fmla="*/ 799917 h 3267332"/>
                <a:gd name="connsiteX1" fmla="*/ 1134369 w 1500128"/>
                <a:gd name="connsiteY1" fmla="*/ 467276 h 3267332"/>
                <a:gd name="connsiteX2" fmla="*/ 824513 w 1500128"/>
                <a:gd name="connsiteY2" fmla="*/ 379865 h 3267332"/>
                <a:gd name="connsiteX3" fmla="*/ 816746 w 1500128"/>
                <a:gd name="connsiteY3" fmla="*/ 1210 h 3267332"/>
                <a:gd name="connsiteX4" fmla="*/ 164723 w 1500128"/>
                <a:gd name="connsiteY4" fmla="*/ 257 h 3267332"/>
                <a:gd name="connsiteX5" fmla="*/ 93285 w 1500128"/>
                <a:gd name="connsiteY5" fmla="*/ 174565 h 3267332"/>
                <a:gd name="connsiteX6" fmla="*/ 5655 w 1500128"/>
                <a:gd name="connsiteY6" fmla="*/ 476507 h 3267332"/>
                <a:gd name="connsiteX7" fmla="*/ 165675 w 1500128"/>
                <a:gd name="connsiteY7" fmla="*/ 894655 h 3267332"/>
                <a:gd name="connsiteX8" fmla="*/ 855285 w 1500128"/>
                <a:gd name="connsiteY8" fmla="*/ 963235 h 3267332"/>
                <a:gd name="connsiteX9" fmla="*/ 930533 w 1500128"/>
                <a:gd name="connsiteY9" fmla="*/ 1136590 h 3267332"/>
                <a:gd name="connsiteX10" fmla="*/ 785753 w 1500128"/>
                <a:gd name="connsiteY10" fmla="*/ 2115760 h 3267332"/>
                <a:gd name="connsiteX11" fmla="*/ 620018 w 1500128"/>
                <a:gd name="connsiteY11" fmla="*/ 3221612 h 3267332"/>
                <a:gd name="connsiteX12" fmla="*/ 639068 w 1500128"/>
                <a:gd name="connsiteY12" fmla="*/ 3267332 h 3267332"/>
                <a:gd name="connsiteX13" fmla="*/ 882908 w 1500128"/>
                <a:gd name="connsiteY13" fmla="*/ 3266380 h 3267332"/>
                <a:gd name="connsiteX14" fmla="*/ 943868 w 1500128"/>
                <a:gd name="connsiteY14" fmla="*/ 3215897 h 3267332"/>
                <a:gd name="connsiteX15" fmla="*/ 1285815 w 1500128"/>
                <a:gd name="connsiteY15" fmla="*/ 2000507 h 3267332"/>
                <a:gd name="connsiteX16" fmla="*/ 1468696 w 1500128"/>
                <a:gd name="connsiteY16" fmla="*/ 1360427 h 3267332"/>
                <a:gd name="connsiteX17" fmla="*/ 1467744 w 1500128"/>
                <a:gd name="connsiteY17" fmla="*/ 799917 h 3267332"/>
                <a:gd name="connsiteX0" fmla="*/ 1467744 w 1500128"/>
                <a:gd name="connsiteY0" fmla="*/ 799917 h 3267332"/>
                <a:gd name="connsiteX1" fmla="*/ 1169539 w 1500128"/>
                <a:gd name="connsiteY1" fmla="*/ 546407 h 3267332"/>
                <a:gd name="connsiteX2" fmla="*/ 824513 w 1500128"/>
                <a:gd name="connsiteY2" fmla="*/ 379865 h 3267332"/>
                <a:gd name="connsiteX3" fmla="*/ 816746 w 1500128"/>
                <a:gd name="connsiteY3" fmla="*/ 1210 h 3267332"/>
                <a:gd name="connsiteX4" fmla="*/ 164723 w 1500128"/>
                <a:gd name="connsiteY4" fmla="*/ 257 h 3267332"/>
                <a:gd name="connsiteX5" fmla="*/ 93285 w 1500128"/>
                <a:gd name="connsiteY5" fmla="*/ 174565 h 3267332"/>
                <a:gd name="connsiteX6" fmla="*/ 5655 w 1500128"/>
                <a:gd name="connsiteY6" fmla="*/ 476507 h 3267332"/>
                <a:gd name="connsiteX7" fmla="*/ 165675 w 1500128"/>
                <a:gd name="connsiteY7" fmla="*/ 894655 h 3267332"/>
                <a:gd name="connsiteX8" fmla="*/ 855285 w 1500128"/>
                <a:gd name="connsiteY8" fmla="*/ 963235 h 3267332"/>
                <a:gd name="connsiteX9" fmla="*/ 930533 w 1500128"/>
                <a:gd name="connsiteY9" fmla="*/ 1136590 h 3267332"/>
                <a:gd name="connsiteX10" fmla="*/ 785753 w 1500128"/>
                <a:gd name="connsiteY10" fmla="*/ 2115760 h 3267332"/>
                <a:gd name="connsiteX11" fmla="*/ 620018 w 1500128"/>
                <a:gd name="connsiteY11" fmla="*/ 3221612 h 3267332"/>
                <a:gd name="connsiteX12" fmla="*/ 639068 w 1500128"/>
                <a:gd name="connsiteY12" fmla="*/ 3267332 h 3267332"/>
                <a:gd name="connsiteX13" fmla="*/ 882908 w 1500128"/>
                <a:gd name="connsiteY13" fmla="*/ 3266380 h 3267332"/>
                <a:gd name="connsiteX14" fmla="*/ 943868 w 1500128"/>
                <a:gd name="connsiteY14" fmla="*/ 3215897 h 3267332"/>
                <a:gd name="connsiteX15" fmla="*/ 1285815 w 1500128"/>
                <a:gd name="connsiteY15" fmla="*/ 2000507 h 3267332"/>
                <a:gd name="connsiteX16" fmla="*/ 1468696 w 1500128"/>
                <a:gd name="connsiteY16" fmla="*/ 1360427 h 3267332"/>
                <a:gd name="connsiteX17" fmla="*/ 1467744 w 1500128"/>
                <a:gd name="connsiteY17" fmla="*/ 799917 h 3267332"/>
                <a:gd name="connsiteX0" fmla="*/ 1476536 w 1505343"/>
                <a:gd name="connsiteY0" fmla="*/ 755956 h 3267332"/>
                <a:gd name="connsiteX1" fmla="*/ 1169539 w 1505343"/>
                <a:gd name="connsiteY1" fmla="*/ 546407 h 3267332"/>
                <a:gd name="connsiteX2" fmla="*/ 824513 w 1505343"/>
                <a:gd name="connsiteY2" fmla="*/ 379865 h 3267332"/>
                <a:gd name="connsiteX3" fmla="*/ 816746 w 1505343"/>
                <a:gd name="connsiteY3" fmla="*/ 1210 h 3267332"/>
                <a:gd name="connsiteX4" fmla="*/ 164723 w 1505343"/>
                <a:gd name="connsiteY4" fmla="*/ 257 h 3267332"/>
                <a:gd name="connsiteX5" fmla="*/ 93285 w 1505343"/>
                <a:gd name="connsiteY5" fmla="*/ 174565 h 3267332"/>
                <a:gd name="connsiteX6" fmla="*/ 5655 w 1505343"/>
                <a:gd name="connsiteY6" fmla="*/ 476507 h 3267332"/>
                <a:gd name="connsiteX7" fmla="*/ 165675 w 1505343"/>
                <a:gd name="connsiteY7" fmla="*/ 894655 h 3267332"/>
                <a:gd name="connsiteX8" fmla="*/ 855285 w 1505343"/>
                <a:gd name="connsiteY8" fmla="*/ 963235 h 3267332"/>
                <a:gd name="connsiteX9" fmla="*/ 930533 w 1505343"/>
                <a:gd name="connsiteY9" fmla="*/ 1136590 h 3267332"/>
                <a:gd name="connsiteX10" fmla="*/ 785753 w 1505343"/>
                <a:gd name="connsiteY10" fmla="*/ 2115760 h 3267332"/>
                <a:gd name="connsiteX11" fmla="*/ 620018 w 1505343"/>
                <a:gd name="connsiteY11" fmla="*/ 3221612 h 3267332"/>
                <a:gd name="connsiteX12" fmla="*/ 639068 w 1505343"/>
                <a:gd name="connsiteY12" fmla="*/ 3267332 h 3267332"/>
                <a:gd name="connsiteX13" fmla="*/ 882908 w 1505343"/>
                <a:gd name="connsiteY13" fmla="*/ 3266380 h 3267332"/>
                <a:gd name="connsiteX14" fmla="*/ 943868 w 1505343"/>
                <a:gd name="connsiteY14" fmla="*/ 3215897 h 3267332"/>
                <a:gd name="connsiteX15" fmla="*/ 1285815 w 1505343"/>
                <a:gd name="connsiteY15" fmla="*/ 2000507 h 3267332"/>
                <a:gd name="connsiteX16" fmla="*/ 1468696 w 1505343"/>
                <a:gd name="connsiteY16" fmla="*/ 1360427 h 3267332"/>
                <a:gd name="connsiteX17" fmla="*/ 1476536 w 1505343"/>
                <a:gd name="connsiteY17" fmla="*/ 755956 h 3267332"/>
                <a:gd name="connsiteX0" fmla="*/ 1476536 w 1505343"/>
                <a:gd name="connsiteY0" fmla="*/ 773380 h 3284756"/>
                <a:gd name="connsiteX1" fmla="*/ 1169539 w 1505343"/>
                <a:gd name="connsiteY1" fmla="*/ 563831 h 3284756"/>
                <a:gd name="connsiteX2" fmla="*/ 824513 w 1505343"/>
                <a:gd name="connsiteY2" fmla="*/ 397289 h 3284756"/>
                <a:gd name="connsiteX3" fmla="*/ 816746 w 1505343"/>
                <a:gd name="connsiteY3" fmla="*/ 18634 h 3284756"/>
                <a:gd name="connsiteX4" fmla="*/ 155930 w 1505343"/>
                <a:gd name="connsiteY4" fmla="*/ 96 h 3284756"/>
                <a:gd name="connsiteX5" fmla="*/ 93285 w 1505343"/>
                <a:gd name="connsiteY5" fmla="*/ 191989 h 3284756"/>
                <a:gd name="connsiteX6" fmla="*/ 5655 w 1505343"/>
                <a:gd name="connsiteY6" fmla="*/ 493931 h 3284756"/>
                <a:gd name="connsiteX7" fmla="*/ 165675 w 1505343"/>
                <a:gd name="connsiteY7" fmla="*/ 912079 h 3284756"/>
                <a:gd name="connsiteX8" fmla="*/ 855285 w 1505343"/>
                <a:gd name="connsiteY8" fmla="*/ 980659 h 3284756"/>
                <a:gd name="connsiteX9" fmla="*/ 930533 w 1505343"/>
                <a:gd name="connsiteY9" fmla="*/ 1154014 h 3284756"/>
                <a:gd name="connsiteX10" fmla="*/ 785753 w 1505343"/>
                <a:gd name="connsiteY10" fmla="*/ 2133184 h 3284756"/>
                <a:gd name="connsiteX11" fmla="*/ 620018 w 1505343"/>
                <a:gd name="connsiteY11" fmla="*/ 3239036 h 3284756"/>
                <a:gd name="connsiteX12" fmla="*/ 639068 w 1505343"/>
                <a:gd name="connsiteY12" fmla="*/ 3284756 h 3284756"/>
                <a:gd name="connsiteX13" fmla="*/ 882908 w 1505343"/>
                <a:gd name="connsiteY13" fmla="*/ 3283804 h 3284756"/>
                <a:gd name="connsiteX14" fmla="*/ 943868 w 1505343"/>
                <a:gd name="connsiteY14" fmla="*/ 3233321 h 3284756"/>
                <a:gd name="connsiteX15" fmla="*/ 1285815 w 1505343"/>
                <a:gd name="connsiteY15" fmla="*/ 2017931 h 3284756"/>
                <a:gd name="connsiteX16" fmla="*/ 1468696 w 1505343"/>
                <a:gd name="connsiteY16" fmla="*/ 1377851 h 3284756"/>
                <a:gd name="connsiteX17" fmla="*/ 1476536 w 1505343"/>
                <a:gd name="connsiteY17" fmla="*/ 773380 h 3284756"/>
                <a:gd name="connsiteX0" fmla="*/ 1476536 w 1505343"/>
                <a:gd name="connsiteY0" fmla="*/ 773423 h 3284799"/>
                <a:gd name="connsiteX1" fmla="*/ 1169539 w 1505343"/>
                <a:gd name="connsiteY1" fmla="*/ 563874 h 3284799"/>
                <a:gd name="connsiteX2" fmla="*/ 824513 w 1505343"/>
                <a:gd name="connsiteY2" fmla="*/ 397332 h 3284799"/>
                <a:gd name="connsiteX3" fmla="*/ 816746 w 1505343"/>
                <a:gd name="connsiteY3" fmla="*/ 9884 h 3284799"/>
                <a:gd name="connsiteX4" fmla="*/ 155930 w 1505343"/>
                <a:gd name="connsiteY4" fmla="*/ 139 h 3284799"/>
                <a:gd name="connsiteX5" fmla="*/ 93285 w 1505343"/>
                <a:gd name="connsiteY5" fmla="*/ 192032 h 3284799"/>
                <a:gd name="connsiteX6" fmla="*/ 5655 w 1505343"/>
                <a:gd name="connsiteY6" fmla="*/ 493974 h 3284799"/>
                <a:gd name="connsiteX7" fmla="*/ 165675 w 1505343"/>
                <a:gd name="connsiteY7" fmla="*/ 912122 h 3284799"/>
                <a:gd name="connsiteX8" fmla="*/ 855285 w 1505343"/>
                <a:gd name="connsiteY8" fmla="*/ 980702 h 3284799"/>
                <a:gd name="connsiteX9" fmla="*/ 930533 w 1505343"/>
                <a:gd name="connsiteY9" fmla="*/ 1154057 h 3284799"/>
                <a:gd name="connsiteX10" fmla="*/ 785753 w 1505343"/>
                <a:gd name="connsiteY10" fmla="*/ 2133227 h 3284799"/>
                <a:gd name="connsiteX11" fmla="*/ 620018 w 1505343"/>
                <a:gd name="connsiteY11" fmla="*/ 3239079 h 3284799"/>
                <a:gd name="connsiteX12" fmla="*/ 639068 w 1505343"/>
                <a:gd name="connsiteY12" fmla="*/ 3284799 h 3284799"/>
                <a:gd name="connsiteX13" fmla="*/ 882908 w 1505343"/>
                <a:gd name="connsiteY13" fmla="*/ 3283847 h 3284799"/>
                <a:gd name="connsiteX14" fmla="*/ 943868 w 1505343"/>
                <a:gd name="connsiteY14" fmla="*/ 3233364 h 3284799"/>
                <a:gd name="connsiteX15" fmla="*/ 1285815 w 1505343"/>
                <a:gd name="connsiteY15" fmla="*/ 2017974 h 3284799"/>
                <a:gd name="connsiteX16" fmla="*/ 1468696 w 1505343"/>
                <a:gd name="connsiteY16" fmla="*/ 1377894 h 3284799"/>
                <a:gd name="connsiteX17" fmla="*/ 1476536 w 1505343"/>
                <a:gd name="connsiteY17" fmla="*/ 773423 h 3284799"/>
                <a:gd name="connsiteX0" fmla="*/ 1476536 w 1505343"/>
                <a:gd name="connsiteY0" fmla="*/ 773423 h 3284799"/>
                <a:gd name="connsiteX1" fmla="*/ 1169539 w 1505343"/>
                <a:gd name="connsiteY1" fmla="*/ 563874 h 3284799"/>
                <a:gd name="connsiteX2" fmla="*/ 877267 w 1505343"/>
                <a:gd name="connsiteY2" fmla="*/ 397332 h 3284799"/>
                <a:gd name="connsiteX3" fmla="*/ 816746 w 1505343"/>
                <a:gd name="connsiteY3" fmla="*/ 9884 h 3284799"/>
                <a:gd name="connsiteX4" fmla="*/ 155930 w 1505343"/>
                <a:gd name="connsiteY4" fmla="*/ 139 h 3284799"/>
                <a:gd name="connsiteX5" fmla="*/ 93285 w 1505343"/>
                <a:gd name="connsiteY5" fmla="*/ 192032 h 3284799"/>
                <a:gd name="connsiteX6" fmla="*/ 5655 w 1505343"/>
                <a:gd name="connsiteY6" fmla="*/ 493974 h 3284799"/>
                <a:gd name="connsiteX7" fmla="*/ 165675 w 1505343"/>
                <a:gd name="connsiteY7" fmla="*/ 912122 h 3284799"/>
                <a:gd name="connsiteX8" fmla="*/ 855285 w 1505343"/>
                <a:gd name="connsiteY8" fmla="*/ 980702 h 3284799"/>
                <a:gd name="connsiteX9" fmla="*/ 930533 w 1505343"/>
                <a:gd name="connsiteY9" fmla="*/ 1154057 h 3284799"/>
                <a:gd name="connsiteX10" fmla="*/ 785753 w 1505343"/>
                <a:gd name="connsiteY10" fmla="*/ 2133227 h 3284799"/>
                <a:gd name="connsiteX11" fmla="*/ 620018 w 1505343"/>
                <a:gd name="connsiteY11" fmla="*/ 3239079 h 3284799"/>
                <a:gd name="connsiteX12" fmla="*/ 639068 w 1505343"/>
                <a:gd name="connsiteY12" fmla="*/ 3284799 h 3284799"/>
                <a:gd name="connsiteX13" fmla="*/ 882908 w 1505343"/>
                <a:gd name="connsiteY13" fmla="*/ 3283847 h 3284799"/>
                <a:gd name="connsiteX14" fmla="*/ 943868 w 1505343"/>
                <a:gd name="connsiteY14" fmla="*/ 3233364 h 3284799"/>
                <a:gd name="connsiteX15" fmla="*/ 1285815 w 1505343"/>
                <a:gd name="connsiteY15" fmla="*/ 2017974 h 3284799"/>
                <a:gd name="connsiteX16" fmla="*/ 1468696 w 1505343"/>
                <a:gd name="connsiteY16" fmla="*/ 1377894 h 3284799"/>
                <a:gd name="connsiteX17" fmla="*/ 1476536 w 1505343"/>
                <a:gd name="connsiteY17" fmla="*/ 773423 h 3284799"/>
                <a:gd name="connsiteX0" fmla="*/ 1476536 w 1505343"/>
                <a:gd name="connsiteY0" fmla="*/ 773541 h 3284917"/>
                <a:gd name="connsiteX1" fmla="*/ 1169539 w 1505343"/>
                <a:gd name="connsiteY1" fmla="*/ 563992 h 3284917"/>
                <a:gd name="connsiteX2" fmla="*/ 877267 w 1505343"/>
                <a:gd name="connsiteY2" fmla="*/ 397450 h 3284917"/>
                <a:gd name="connsiteX3" fmla="*/ 834330 w 1505343"/>
                <a:gd name="connsiteY3" fmla="*/ 1209 h 3284917"/>
                <a:gd name="connsiteX4" fmla="*/ 155930 w 1505343"/>
                <a:gd name="connsiteY4" fmla="*/ 257 h 3284917"/>
                <a:gd name="connsiteX5" fmla="*/ 93285 w 1505343"/>
                <a:gd name="connsiteY5" fmla="*/ 192150 h 3284917"/>
                <a:gd name="connsiteX6" fmla="*/ 5655 w 1505343"/>
                <a:gd name="connsiteY6" fmla="*/ 494092 h 3284917"/>
                <a:gd name="connsiteX7" fmla="*/ 165675 w 1505343"/>
                <a:gd name="connsiteY7" fmla="*/ 912240 h 3284917"/>
                <a:gd name="connsiteX8" fmla="*/ 855285 w 1505343"/>
                <a:gd name="connsiteY8" fmla="*/ 980820 h 3284917"/>
                <a:gd name="connsiteX9" fmla="*/ 930533 w 1505343"/>
                <a:gd name="connsiteY9" fmla="*/ 1154175 h 3284917"/>
                <a:gd name="connsiteX10" fmla="*/ 785753 w 1505343"/>
                <a:gd name="connsiteY10" fmla="*/ 2133345 h 3284917"/>
                <a:gd name="connsiteX11" fmla="*/ 620018 w 1505343"/>
                <a:gd name="connsiteY11" fmla="*/ 3239197 h 3284917"/>
                <a:gd name="connsiteX12" fmla="*/ 639068 w 1505343"/>
                <a:gd name="connsiteY12" fmla="*/ 3284917 h 3284917"/>
                <a:gd name="connsiteX13" fmla="*/ 882908 w 1505343"/>
                <a:gd name="connsiteY13" fmla="*/ 3283965 h 3284917"/>
                <a:gd name="connsiteX14" fmla="*/ 943868 w 1505343"/>
                <a:gd name="connsiteY14" fmla="*/ 3233482 h 3284917"/>
                <a:gd name="connsiteX15" fmla="*/ 1285815 w 1505343"/>
                <a:gd name="connsiteY15" fmla="*/ 2018092 h 3284917"/>
                <a:gd name="connsiteX16" fmla="*/ 1468696 w 1505343"/>
                <a:gd name="connsiteY16" fmla="*/ 1378012 h 3284917"/>
                <a:gd name="connsiteX17" fmla="*/ 1476536 w 1505343"/>
                <a:gd name="connsiteY17" fmla="*/ 773541 h 3284917"/>
                <a:gd name="connsiteX0" fmla="*/ 1476536 w 1505343"/>
                <a:gd name="connsiteY0" fmla="*/ 773541 h 3284917"/>
                <a:gd name="connsiteX1" fmla="*/ 1169539 w 1505343"/>
                <a:gd name="connsiteY1" fmla="*/ 563992 h 3284917"/>
                <a:gd name="connsiteX2" fmla="*/ 850890 w 1505343"/>
                <a:gd name="connsiteY2" fmla="*/ 397450 h 3284917"/>
                <a:gd name="connsiteX3" fmla="*/ 834330 w 1505343"/>
                <a:gd name="connsiteY3" fmla="*/ 1209 h 3284917"/>
                <a:gd name="connsiteX4" fmla="*/ 155930 w 1505343"/>
                <a:gd name="connsiteY4" fmla="*/ 257 h 3284917"/>
                <a:gd name="connsiteX5" fmla="*/ 93285 w 1505343"/>
                <a:gd name="connsiteY5" fmla="*/ 192150 h 3284917"/>
                <a:gd name="connsiteX6" fmla="*/ 5655 w 1505343"/>
                <a:gd name="connsiteY6" fmla="*/ 494092 h 3284917"/>
                <a:gd name="connsiteX7" fmla="*/ 165675 w 1505343"/>
                <a:gd name="connsiteY7" fmla="*/ 912240 h 3284917"/>
                <a:gd name="connsiteX8" fmla="*/ 855285 w 1505343"/>
                <a:gd name="connsiteY8" fmla="*/ 980820 h 3284917"/>
                <a:gd name="connsiteX9" fmla="*/ 930533 w 1505343"/>
                <a:gd name="connsiteY9" fmla="*/ 1154175 h 3284917"/>
                <a:gd name="connsiteX10" fmla="*/ 785753 w 1505343"/>
                <a:gd name="connsiteY10" fmla="*/ 2133345 h 3284917"/>
                <a:gd name="connsiteX11" fmla="*/ 620018 w 1505343"/>
                <a:gd name="connsiteY11" fmla="*/ 3239197 h 3284917"/>
                <a:gd name="connsiteX12" fmla="*/ 639068 w 1505343"/>
                <a:gd name="connsiteY12" fmla="*/ 3284917 h 3284917"/>
                <a:gd name="connsiteX13" fmla="*/ 882908 w 1505343"/>
                <a:gd name="connsiteY13" fmla="*/ 3283965 h 3284917"/>
                <a:gd name="connsiteX14" fmla="*/ 943868 w 1505343"/>
                <a:gd name="connsiteY14" fmla="*/ 3233482 h 3284917"/>
                <a:gd name="connsiteX15" fmla="*/ 1285815 w 1505343"/>
                <a:gd name="connsiteY15" fmla="*/ 2018092 h 3284917"/>
                <a:gd name="connsiteX16" fmla="*/ 1468696 w 1505343"/>
                <a:gd name="connsiteY16" fmla="*/ 1378012 h 3284917"/>
                <a:gd name="connsiteX17" fmla="*/ 1476536 w 1505343"/>
                <a:gd name="connsiteY17" fmla="*/ 773541 h 3284917"/>
                <a:gd name="connsiteX0" fmla="*/ 1476536 w 1505343"/>
                <a:gd name="connsiteY0" fmla="*/ 773541 h 3284917"/>
                <a:gd name="connsiteX1" fmla="*/ 1178332 w 1505343"/>
                <a:gd name="connsiteY1" fmla="*/ 528822 h 3284917"/>
                <a:gd name="connsiteX2" fmla="*/ 850890 w 1505343"/>
                <a:gd name="connsiteY2" fmla="*/ 397450 h 3284917"/>
                <a:gd name="connsiteX3" fmla="*/ 834330 w 1505343"/>
                <a:gd name="connsiteY3" fmla="*/ 1209 h 3284917"/>
                <a:gd name="connsiteX4" fmla="*/ 155930 w 1505343"/>
                <a:gd name="connsiteY4" fmla="*/ 257 h 3284917"/>
                <a:gd name="connsiteX5" fmla="*/ 93285 w 1505343"/>
                <a:gd name="connsiteY5" fmla="*/ 192150 h 3284917"/>
                <a:gd name="connsiteX6" fmla="*/ 5655 w 1505343"/>
                <a:gd name="connsiteY6" fmla="*/ 494092 h 3284917"/>
                <a:gd name="connsiteX7" fmla="*/ 165675 w 1505343"/>
                <a:gd name="connsiteY7" fmla="*/ 912240 h 3284917"/>
                <a:gd name="connsiteX8" fmla="*/ 855285 w 1505343"/>
                <a:gd name="connsiteY8" fmla="*/ 980820 h 3284917"/>
                <a:gd name="connsiteX9" fmla="*/ 930533 w 1505343"/>
                <a:gd name="connsiteY9" fmla="*/ 1154175 h 3284917"/>
                <a:gd name="connsiteX10" fmla="*/ 785753 w 1505343"/>
                <a:gd name="connsiteY10" fmla="*/ 2133345 h 3284917"/>
                <a:gd name="connsiteX11" fmla="*/ 620018 w 1505343"/>
                <a:gd name="connsiteY11" fmla="*/ 3239197 h 3284917"/>
                <a:gd name="connsiteX12" fmla="*/ 639068 w 1505343"/>
                <a:gd name="connsiteY12" fmla="*/ 3284917 h 3284917"/>
                <a:gd name="connsiteX13" fmla="*/ 882908 w 1505343"/>
                <a:gd name="connsiteY13" fmla="*/ 3283965 h 3284917"/>
                <a:gd name="connsiteX14" fmla="*/ 943868 w 1505343"/>
                <a:gd name="connsiteY14" fmla="*/ 3233482 h 3284917"/>
                <a:gd name="connsiteX15" fmla="*/ 1285815 w 1505343"/>
                <a:gd name="connsiteY15" fmla="*/ 2018092 h 3284917"/>
                <a:gd name="connsiteX16" fmla="*/ 1468696 w 1505343"/>
                <a:gd name="connsiteY16" fmla="*/ 1378012 h 3284917"/>
                <a:gd name="connsiteX17" fmla="*/ 1476536 w 1505343"/>
                <a:gd name="connsiteY17" fmla="*/ 773541 h 3284917"/>
                <a:gd name="connsiteX0" fmla="*/ 1529290 w 1545795"/>
                <a:gd name="connsiteY0" fmla="*/ 773541 h 3284917"/>
                <a:gd name="connsiteX1" fmla="*/ 1178332 w 1545795"/>
                <a:gd name="connsiteY1" fmla="*/ 528822 h 3284917"/>
                <a:gd name="connsiteX2" fmla="*/ 850890 w 1545795"/>
                <a:gd name="connsiteY2" fmla="*/ 397450 h 3284917"/>
                <a:gd name="connsiteX3" fmla="*/ 834330 w 1545795"/>
                <a:gd name="connsiteY3" fmla="*/ 1209 h 3284917"/>
                <a:gd name="connsiteX4" fmla="*/ 155930 w 1545795"/>
                <a:gd name="connsiteY4" fmla="*/ 257 h 3284917"/>
                <a:gd name="connsiteX5" fmla="*/ 93285 w 1545795"/>
                <a:gd name="connsiteY5" fmla="*/ 192150 h 3284917"/>
                <a:gd name="connsiteX6" fmla="*/ 5655 w 1545795"/>
                <a:gd name="connsiteY6" fmla="*/ 494092 h 3284917"/>
                <a:gd name="connsiteX7" fmla="*/ 165675 w 1545795"/>
                <a:gd name="connsiteY7" fmla="*/ 912240 h 3284917"/>
                <a:gd name="connsiteX8" fmla="*/ 855285 w 1545795"/>
                <a:gd name="connsiteY8" fmla="*/ 980820 h 3284917"/>
                <a:gd name="connsiteX9" fmla="*/ 930533 w 1545795"/>
                <a:gd name="connsiteY9" fmla="*/ 1154175 h 3284917"/>
                <a:gd name="connsiteX10" fmla="*/ 785753 w 1545795"/>
                <a:gd name="connsiteY10" fmla="*/ 2133345 h 3284917"/>
                <a:gd name="connsiteX11" fmla="*/ 620018 w 1545795"/>
                <a:gd name="connsiteY11" fmla="*/ 3239197 h 3284917"/>
                <a:gd name="connsiteX12" fmla="*/ 639068 w 1545795"/>
                <a:gd name="connsiteY12" fmla="*/ 3284917 h 3284917"/>
                <a:gd name="connsiteX13" fmla="*/ 882908 w 1545795"/>
                <a:gd name="connsiteY13" fmla="*/ 3283965 h 3284917"/>
                <a:gd name="connsiteX14" fmla="*/ 943868 w 1545795"/>
                <a:gd name="connsiteY14" fmla="*/ 3233482 h 3284917"/>
                <a:gd name="connsiteX15" fmla="*/ 1285815 w 1545795"/>
                <a:gd name="connsiteY15" fmla="*/ 2018092 h 3284917"/>
                <a:gd name="connsiteX16" fmla="*/ 1468696 w 1545795"/>
                <a:gd name="connsiteY16" fmla="*/ 1378012 h 3284917"/>
                <a:gd name="connsiteX17" fmla="*/ 1529290 w 1545795"/>
                <a:gd name="connsiteY17" fmla="*/ 773541 h 3284917"/>
                <a:gd name="connsiteX0" fmla="*/ 1546875 w 1561226"/>
                <a:gd name="connsiteY0" fmla="*/ 755957 h 3284917"/>
                <a:gd name="connsiteX1" fmla="*/ 1178332 w 1561226"/>
                <a:gd name="connsiteY1" fmla="*/ 528822 h 3284917"/>
                <a:gd name="connsiteX2" fmla="*/ 850890 w 1561226"/>
                <a:gd name="connsiteY2" fmla="*/ 397450 h 3284917"/>
                <a:gd name="connsiteX3" fmla="*/ 834330 w 1561226"/>
                <a:gd name="connsiteY3" fmla="*/ 1209 h 3284917"/>
                <a:gd name="connsiteX4" fmla="*/ 155930 w 1561226"/>
                <a:gd name="connsiteY4" fmla="*/ 257 h 3284917"/>
                <a:gd name="connsiteX5" fmla="*/ 93285 w 1561226"/>
                <a:gd name="connsiteY5" fmla="*/ 192150 h 3284917"/>
                <a:gd name="connsiteX6" fmla="*/ 5655 w 1561226"/>
                <a:gd name="connsiteY6" fmla="*/ 494092 h 3284917"/>
                <a:gd name="connsiteX7" fmla="*/ 165675 w 1561226"/>
                <a:gd name="connsiteY7" fmla="*/ 912240 h 3284917"/>
                <a:gd name="connsiteX8" fmla="*/ 855285 w 1561226"/>
                <a:gd name="connsiteY8" fmla="*/ 980820 h 3284917"/>
                <a:gd name="connsiteX9" fmla="*/ 930533 w 1561226"/>
                <a:gd name="connsiteY9" fmla="*/ 1154175 h 3284917"/>
                <a:gd name="connsiteX10" fmla="*/ 785753 w 1561226"/>
                <a:gd name="connsiteY10" fmla="*/ 2133345 h 3284917"/>
                <a:gd name="connsiteX11" fmla="*/ 620018 w 1561226"/>
                <a:gd name="connsiteY11" fmla="*/ 3239197 h 3284917"/>
                <a:gd name="connsiteX12" fmla="*/ 639068 w 1561226"/>
                <a:gd name="connsiteY12" fmla="*/ 3284917 h 3284917"/>
                <a:gd name="connsiteX13" fmla="*/ 882908 w 1561226"/>
                <a:gd name="connsiteY13" fmla="*/ 3283965 h 3284917"/>
                <a:gd name="connsiteX14" fmla="*/ 943868 w 1561226"/>
                <a:gd name="connsiteY14" fmla="*/ 3233482 h 3284917"/>
                <a:gd name="connsiteX15" fmla="*/ 1285815 w 1561226"/>
                <a:gd name="connsiteY15" fmla="*/ 2018092 h 3284917"/>
                <a:gd name="connsiteX16" fmla="*/ 1468696 w 1561226"/>
                <a:gd name="connsiteY16" fmla="*/ 1378012 h 3284917"/>
                <a:gd name="connsiteX17" fmla="*/ 1546875 w 1561226"/>
                <a:gd name="connsiteY17" fmla="*/ 755957 h 3284917"/>
                <a:gd name="connsiteX0" fmla="*/ 1546875 w 1561226"/>
                <a:gd name="connsiteY0" fmla="*/ 755957 h 3284917"/>
                <a:gd name="connsiteX1" fmla="*/ 1178332 w 1561226"/>
                <a:gd name="connsiteY1" fmla="*/ 528822 h 3284917"/>
                <a:gd name="connsiteX2" fmla="*/ 850890 w 1561226"/>
                <a:gd name="connsiteY2" fmla="*/ 397450 h 3284917"/>
                <a:gd name="connsiteX3" fmla="*/ 834330 w 1561226"/>
                <a:gd name="connsiteY3" fmla="*/ 1209 h 3284917"/>
                <a:gd name="connsiteX4" fmla="*/ 155930 w 1561226"/>
                <a:gd name="connsiteY4" fmla="*/ 257 h 3284917"/>
                <a:gd name="connsiteX5" fmla="*/ 93285 w 1561226"/>
                <a:gd name="connsiteY5" fmla="*/ 192150 h 3284917"/>
                <a:gd name="connsiteX6" fmla="*/ 5655 w 1561226"/>
                <a:gd name="connsiteY6" fmla="*/ 494092 h 3284917"/>
                <a:gd name="connsiteX7" fmla="*/ 165675 w 1561226"/>
                <a:gd name="connsiteY7" fmla="*/ 912240 h 3284917"/>
                <a:gd name="connsiteX8" fmla="*/ 855285 w 1561226"/>
                <a:gd name="connsiteY8" fmla="*/ 980820 h 3284917"/>
                <a:gd name="connsiteX9" fmla="*/ 930533 w 1561226"/>
                <a:gd name="connsiteY9" fmla="*/ 1154175 h 3284917"/>
                <a:gd name="connsiteX10" fmla="*/ 785753 w 1561226"/>
                <a:gd name="connsiteY10" fmla="*/ 2133345 h 3284917"/>
                <a:gd name="connsiteX11" fmla="*/ 620018 w 1561226"/>
                <a:gd name="connsiteY11" fmla="*/ 3239197 h 3284917"/>
                <a:gd name="connsiteX12" fmla="*/ 639068 w 1561226"/>
                <a:gd name="connsiteY12" fmla="*/ 3284917 h 3284917"/>
                <a:gd name="connsiteX13" fmla="*/ 882908 w 1561226"/>
                <a:gd name="connsiteY13" fmla="*/ 3283965 h 3284917"/>
                <a:gd name="connsiteX14" fmla="*/ 943868 w 1561226"/>
                <a:gd name="connsiteY14" fmla="*/ 3233482 h 3284917"/>
                <a:gd name="connsiteX15" fmla="*/ 1285815 w 1561226"/>
                <a:gd name="connsiteY15" fmla="*/ 2018092 h 3284917"/>
                <a:gd name="connsiteX16" fmla="*/ 1468696 w 1561226"/>
                <a:gd name="connsiteY16" fmla="*/ 1378012 h 3284917"/>
                <a:gd name="connsiteX17" fmla="*/ 1546875 w 1561226"/>
                <a:gd name="connsiteY17" fmla="*/ 755957 h 3284917"/>
                <a:gd name="connsiteX0" fmla="*/ 1546875 w 1554702"/>
                <a:gd name="connsiteY0" fmla="*/ 755957 h 3284917"/>
                <a:gd name="connsiteX1" fmla="*/ 1178332 w 1554702"/>
                <a:gd name="connsiteY1" fmla="*/ 528822 h 3284917"/>
                <a:gd name="connsiteX2" fmla="*/ 850890 w 1554702"/>
                <a:gd name="connsiteY2" fmla="*/ 397450 h 3284917"/>
                <a:gd name="connsiteX3" fmla="*/ 834330 w 1554702"/>
                <a:gd name="connsiteY3" fmla="*/ 1209 h 3284917"/>
                <a:gd name="connsiteX4" fmla="*/ 155930 w 1554702"/>
                <a:gd name="connsiteY4" fmla="*/ 257 h 3284917"/>
                <a:gd name="connsiteX5" fmla="*/ 93285 w 1554702"/>
                <a:gd name="connsiteY5" fmla="*/ 192150 h 3284917"/>
                <a:gd name="connsiteX6" fmla="*/ 5655 w 1554702"/>
                <a:gd name="connsiteY6" fmla="*/ 494092 h 3284917"/>
                <a:gd name="connsiteX7" fmla="*/ 165675 w 1554702"/>
                <a:gd name="connsiteY7" fmla="*/ 912240 h 3284917"/>
                <a:gd name="connsiteX8" fmla="*/ 855285 w 1554702"/>
                <a:gd name="connsiteY8" fmla="*/ 980820 h 3284917"/>
                <a:gd name="connsiteX9" fmla="*/ 930533 w 1554702"/>
                <a:gd name="connsiteY9" fmla="*/ 1154175 h 3284917"/>
                <a:gd name="connsiteX10" fmla="*/ 785753 w 1554702"/>
                <a:gd name="connsiteY10" fmla="*/ 2133345 h 3284917"/>
                <a:gd name="connsiteX11" fmla="*/ 620018 w 1554702"/>
                <a:gd name="connsiteY11" fmla="*/ 3239197 h 3284917"/>
                <a:gd name="connsiteX12" fmla="*/ 639068 w 1554702"/>
                <a:gd name="connsiteY12" fmla="*/ 3284917 h 3284917"/>
                <a:gd name="connsiteX13" fmla="*/ 882908 w 1554702"/>
                <a:gd name="connsiteY13" fmla="*/ 3283965 h 3284917"/>
                <a:gd name="connsiteX14" fmla="*/ 943868 w 1554702"/>
                <a:gd name="connsiteY14" fmla="*/ 3233482 h 3284917"/>
                <a:gd name="connsiteX15" fmla="*/ 1285815 w 1554702"/>
                <a:gd name="connsiteY15" fmla="*/ 2018092 h 3284917"/>
                <a:gd name="connsiteX16" fmla="*/ 1468696 w 1554702"/>
                <a:gd name="connsiteY16" fmla="*/ 1378012 h 3284917"/>
                <a:gd name="connsiteX17" fmla="*/ 1546875 w 1554702"/>
                <a:gd name="connsiteY17" fmla="*/ 755957 h 3284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4702" h="3284917">
                  <a:moveTo>
                    <a:pt x="1546875" y="755957"/>
                  </a:moveTo>
                  <a:cubicBezTo>
                    <a:pt x="1497015" y="615890"/>
                    <a:pt x="1294330" y="588573"/>
                    <a:pt x="1178332" y="528822"/>
                  </a:cubicBezTo>
                  <a:cubicBezTo>
                    <a:pt x="1062334" y="469071"/>
                    <a:pt x="857558" y="440312"/>
                    <a:pt x="850890" y="397450"/>
                  </a:cubicBezTo>
                  <a:cubicBezTo>
                    <a:pt x="838508" y="321250"/>
                    <a:pt x="879097" y="126939"/>
                    <a:pt x="834330" y="1209"/>
                  </a:cubicBezTo>
                  <a:cubicBezTo>
                    <a:pt x="743842" y="7876"/>
                    <a:pt x="217842" y="-1648"/>
                    <a:pt x="155930" y="257"/>
                  </a:cubicBezTo>
                  <a:cubicBezTo>
                    <a:pt x="124497" y="58360"/>
                    <a:pt x="110430" y="133095"/>
                    <a:pt x="93285" y="192150"/>
                  </a:cubicBezTo>
                  <a:cubicBezTo>
                    <a:pt x="64710" y="293115"/>
                    <a:pt x="21848" y="390270"/>
                    <a:pt x="5655" y="494092"/>
                  </a:cubicBezTo>
                  <a:cubicBezTo>
                    <a:pt x="-19110" y="645540"/>
                    <a:pt x="38040" y="821752"/>
                    <a:pt x="165675" y="912240"/>
                  </a:cubicBezTo>
                  <a:cubicBezTo>
                    <a:pt x="352365" y="1043685"/>
                    <a:pt x="641925" y="980820"/>
                    <a:pt x="855285" y="980820"/>
                  </a:cubicBezTo>
                  <a:cubicBezTo>
                    <a:pt x="953393" y="980820"/>
                    <a:pt x="943868" y="1083690"/>
                    <a:pt x="930533" y="1154175"/>
                  </a:cubicBezTo>
                  <a:cubicBezTo>
                    <a:pt x="866715" y="1478025"/>
                    <a:pt x="825758" y="1805685"/>
                    <a:pt x="785753" y="2133345"/>
                  </a:cubicBezTo>
                  <a:cubicBezTo>
                    <a:pt x="745748" y="2463862"/>
                    <a:pt x="623828" y="3200145"/>
                    <a:pt x="620018" y="3239197"/>
                  </a:cubicBezTo>
                  <a:cubicBezTo>
                    <a:pt x="618113" y="3256342"/>
                    <a:pt x="608588" y="3279202"/>
                    <a:pt x="639068" y="3284917"/>
                  </a:cubicBezTo>
                  <a:lnTo>
                    <a:pt x="882908" y="3283965"/>
                  </a:lnTo>
                  <a:cubicBezTo>
                    <a:pt x="921008" y="3288727"/>
                    <a:pt x="934343" y="3268725"/>
                    <a:pt x="943868" y="3233482"/>
                  </a:cubicBezTo>
                  <a:cubicBezTo>
                    <a:pt x="991493" y="3055365"/>
                    <a:pt x="1221046" y="2245740"/>
                    <a:pt x="1285815" y="2018092"/>
                  </a:cubicBezTo>
                  <a:cubicBezTo>
                    <a:pt x="1318200" y="1903792"/>
                    <a:pt x="1442025" y="1498027"/>
                    <a:pt x="1468696" y="1378012"/>
                  </a:cubicBezTo>
                  <a:cubicBezTo>
                    <a:pt x="1503413" y="1131021"/>
                    <a:pt x="1579150" y="913607"/>
                    <a:pt x="1546875" y="755957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75000"/>
                  </a:schemeClr>
                </a:gs>
                <a:gs pos="72000">
                  <a:schemeClr val="accent4">
                    <a:lumMod val="55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150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Right Triangle 1">
              <a:extLst>
                <a:ext uri="{FF2B5EF4-FFF2-40B4-BE49-F238E27FC236}">
                  <a16:creationId xmlns:a16="http://schemas.microsoft.com/office/drawing/2014/main" xmlns="" id="{54FEBB37-8933-45D0-B2C8-6E5A90E62C77}"/>
                </a:ext>
              </a:extLst>
            </p:cNvPr>
            <p:cNvSpPr/>
            <p:nvPr/>
          </p:nvSpPr>
          <p:spPr>
            <a:xfrm>
              <a:off x="2738661" y="1884809"/>
              <a:ext cx="446550" cy="369490"/>
            </a:xfrm>
            <a:custGeom>
              <a:avLst/>
              <a:gdLst>
                <a:gd name="connsiteX0" fmla="*/ 0 w 314519"/>
                <a:gd name="connsiteY0" fmla="*/ 314519 h 314519"/>
                <a:gd name="connsiteX1" fmla="*/ 0 w 314519"/>
                <a:gd name="connsiteY1" fmla="*/ 0 h 314519"/>
                <a:gd name="connsiteX2" fmla="*/ 314519 w 314519"/>
                <a:gd name="connsiteY2" fmla="*/ 314519 h 314519"/>
                <a:gd name="connsiteX3" fmla="*/ 0 w 314519"/>
                <a:gd name="connsiteY3" fmla="*/ 314519 h 314519"/>
                <a:gd name="connsiteX0" fmla="*/ 18107 w 332626"/>
                <a:gd name="connsiteY0" fmla="*/ 260198 h 260198"/>
                <a:gd name="connsiteX1" fmla="*/ 0 w 332626"/>
                <a:gd name="connsiteY1" fmla="*/ 0 h 260198"/>
                <a:gd name="connsiteX2" fmla="*/ 332626 w 332626"/>
                <a:gd name="connsiteY2" fmla="*/ 260198 h 260198"/>
                <a:gd name="connsiteX3" fmla="*/ 18107 w 332626"/>
                <a:gd name="connsiteY3" fmla="*/ 260198 h 260198"/>
                <a:gd name="connsiteX0" fmla="*/ 18107 w 340499"/>
                <a:gd name="connsiteY0" fmla="*/ 260198 h 296941"/>
                <a:gd name="connsiteX1" fmla="*/ 0 w 340499"/>
                <a:gd name="connsiteY1" fmla="*/ 0 h 296941"/>
                <a:gd name="connsiteX2" fmla="*/ 340499 w 340499"/>
                <a:gd name="connsiteY2" fmla="*/ 296941 h 296941"/>
                <a:gd name="connsiteX3" fmla="*/ 18107 w 340499"/>
                <a:gd name="connsiteY3" fmla="*/ 260198 h 296941"/>
                <a:gd name="connsiteX0" fmla="*/ 18107 w 358870"/>
                <a:gd name="connsiteY0" fmla="*/ 260198 h 296941"/>
                <a:gd name="connsiteX1" fmla="*/ 0 w 358870"/>
                <a:gd name="connsiteY1" fmla="*/ 0 h 296941"/>
                <a:gd name="connsiteX2" fmla="*/ 358870 w 358870"/>
                <a:gd name="connsiteY2" fmla="*/ 296941 h 296941"/>
                <a:gd name="connsiteX3" fmla="*/ 18107 w 358870"/>
                <a:gd name="connsiteY3" fmla="*/ 260198 h 296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8870" h="296941">
                  <a:moveTo>
                    <a:pt x="18107" y="260198"/>
                  </a:moveTo>
                  <a:lnTo>
                    <a:pt x="0" y="0"/>
                  </a:lnTo>
                  <a:lnTo>
                    <a:pt x="358870" y="296941"/>
                  </a:lnTo>
                  <a:lnTo>
                    <a:pt x="18107" y="260198"/>
                  </a:lnTo>
                  <a:close/>
                </a:path>
              </a:pathLst>
            </a:custGeom>
            <a:gradFill>
              <a:gsLst>
                <a:gs pos="51000">
                  <a:srgbClr val="000000">
                    <a:alpha val="0"/>
                  </a:srgbClr>
                </a:gs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9E2714A-BE29-4E83-A155-D5802C472B0A}"/>
              </a:ext>
            </a:extLst>
          </p:cNvPr>
          <p:cNvSpPr txBox="1"/>
          <p:nvPr/>
        </p:nvSpPr>
        <p:spPr>
          <a:xfrm>
            <a:off x="2131" y="5304974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" name="Group 33">
            <a:extLst>
              <a:ext uri="{FF2B5EF4-FFF2-40B4-BE49-F238E27FC236}">
                <a16:creationId xmlns:a16="http://schemas.microsoft.com/office/drawing/2014/main" xmlns="" id="{577B8BD7-BC44-4CAF-8141-BF188F0F3ACC}"/>
              </a:ext>
            </a:extLst>
          </p:cNvPr>
          <p:cNvGrpSpPr/>
          <p:nvPr/>
        </p:nvGrpSpPr>
        <p:grpSpPr>
          <a:xfrm>
            <a:off x="4063736" y="795514"/>
            <a:ext cx="4064528" cy="1363510"/>
            <a:chOff x="977906" y="3662907"/>
            <a:chExt cx="4064528" cy="136351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D987440B-5B1F-435A-9E9C-7163AC9D1E13}"/>
                </a:ext>
              </a:extLst>
            </p:cNvPr>
            <p:cNvSpPr/>
            <p:nvPr/>
          </p:nvSpPr>
          <p:spPr>
            <a:xfrm>
              <a:off x="977906" y="3662907"/>
              <a:ext cx="2916174" cy="1293036"/>
            </a:xfrm>
            <a:custGeom>
              <a:avLst/>
              <a:gdLst>
                <a:gd name="connsiteX0" fmla="*/ 0 w 2916174"/>
                <a:gd name="connsiteY0" fmla="*/ 1289268 h 1293036"/>
                <a:gd name="connsiteX1" fmla="*/ 45978 w 2916174"/>
                <a:gd name="connsiteY1" fmla="*/ 1250073 h 1293036"/>
                <a:gd name="connsiteX2" fmla="*/ 114945 w 2916174"/>
                <a:gd name="connsiteY2" fmla="*/ 1195050 h 1293036"/>
                <a:gd name="connsiteX3" fmla="*/ 180897 w 2916174"/>
                <a:gd name="connsiteY3" fmla="*/ 1144550 h 1293036"/>
                <a:gd name="connsiteX4" fmla="*/ 349734 w 2916174"/>
                <a:gd name="connsiteY4" fmla="*/ 1006616 h 1293036"/>
                <a:gd name="connsiteX5" fmla="*/ 535907 w 2916174"/>
                <a:gd name="connsiteY5" fmla="*/ 857753 h 1293036"/>
                <a:gd name="connsiteX6" fmla="*/ 767305 w 2916174"/>
                <a:gd name="connsiteY6" fmla="*/ 671580 h 1293036"/>
                <a:gd name="connsiteX7" fmla="*/ 937272 w 2916174"/>
                <a:gd name="connsiteY7" fmla="*/ 535907 h 1293036"/>
                <a:gd name="connsiteX8" fmla="*/ 1097065 w 2916174"/>
                <a:gd name="connsiteY8" fmla="*/ 409656 h 1293036"/>
                <a:gd name="connsiteX9" fmla="*/ 1204095 w 2916174"/>
                <a:gd name="connsiteY9" fmla="*/ 324484 h 1293036"/>
                <a:gd name="connsiteX10" fmla="*/ 1355597 w 2916174"/>
                <a:gd name="connsiteY10" fmla="*/ 200871 h 1293036"/>
                <a:gd name="connsiteX11" fmla="*/ 1534986 w 2916174"/>
                <a:gd name="connsiteY11" fmla="*/ 58415 h 1293036"/>
                <a:gd name="connsiteX12" fmla="*/ 1599054 w 2916174"/>
                <a:gd name="connsiteY12" fmla="*/ 5653 h 1293036"/>
                <a:gd name="connsiteX13" fmla="*/ 1617897 w 2916174"/>
                <a:gd name="connsiteY13" fmla="*/ 0 h 1293036"/>
                <a:gd name="connsiteX14" fmla="*/ 2083330 w 2916174"/>
                <a:gd name="connsiteY14" fmla="*/ 0 h 1293036"/>
                <a:gd name="connsiteX15" fmla="*/ 2101420 w 2916174"/>
                <a:gd name="connsiteY15" fmla="*/ 7537 h 1293036"/>
                <a:gd name="connsiteX16" fmla="*/ 2339601 w 2916174"/>
                <a:gd name="connsiteY16" fmla="*/ 208031 h 1293036"/>
                <a:gd name="connsiteX17" fmla="*/ 2505423 w 2916174"/>
                <a:gd name="connsiteY17" fmla="*/ 346342 h 1293036"/>
                <a:gd name="connsiteX18" fmla="*/ 2896612 w 2916174"/>
                <a:gd name="connsiteY18" fmla="*/ 678364 h 1293036"/>
                <a:gd name="connsiteX19" fmla="*/ 2910933 w 2916174"/>
                <a:gd name="connsiteY19" fmla="*/ 726226 h 1293036"/>
                <a:gd name="connsiteX20" fmla="*/ 2815962 w 2916174"/>
                <a:gd name="connsiteY20" fmla="*/ 654244 h 1293036"/>
                <a:gd name="connsiteX21" fmla="*/ 2511453 w 2916174"/>
                <a:gd name="connsiteY21" fmla="*/ 414179 h 1293036"/>
                <a:gd name="connsiteX22" fmla="*/ 2108580 w 2916174"/>
                <a:gd name="connsiteY22" fmla="*/ 92710 h 1293036"/>
                <a:gd name="connsiteX23" fmla="*/ 2078431 w 2916174"/>
                <a:gd name="connsiteY23" fmla="*/ 91579 h 1293036"/>
                <a:gd name="connsiteX24" fmla="*/ 1783342 w 2916174"/>
                <a:gd name="connsiteY24" fmla="*/ 311670 h 1293036"/>
                <a:gd name="connsiteX25" fmla="*/ 1187890 w 2916174"/>
                <a:gd name="connsiteY25" fmla="*/ 759767 h 1293036"/>
                <a:gd name="connsiteX26" fmla="*/ 855492 w 2916174"/>
                <a:gd name="connsiteY26" fmla="*/ 1009254 h 1293036"/>
                <a:gd name="connsiteX27" fmla="*/ 585277 w 2916174"/>
                <a:gd name="connsiteY27" fmla="*/ 1212010 h 1293036"/>
                <a:gd name="connsiteX28" fmla="*/ 496713 w 2916174"/>
                <a:gd name="connsiteY28" fmla="*/ 1280600 h 1293036"/>
                <a:gd name="connsiteX29" fmla="*/ 462795 w 2916174"/>
                <a:gd name="connsiteY29" fmla="*/ 1293036 h 1293036"/>
                <a:gd name="connsiteX30" fmla="*/ 19974 w 2916174"/>
                <a:gd name="connsiteY30" fmla="*/ 1292660 h 1293036"/>
                <a:gd name="connsiteX31" fmla="*/ 0 w 2916174"/>
                <a:gd name="connsiteY31" fmla="*/ 1289268 h 1293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916174" h="1293036">
                  <a:moveTo>
                    <a:pt x="0" y="1289268"/>
                  </a:moveTo>
                  <a:cubicBezTo>
                    <a:pt x="13944" y="1272685"/>
                    <a:pt x="31280" y="1262887"/>
                    <a:pt x="45978" y="1250073"/>
                  </a:cubicBezTo>
                  <a:cubicBezTo>
                    <a:pt x="68213" y="1230853"/>
                    <a:pt x="92333" y="1213894"/>
                    <a:pt x="114945" y="1195050"/>
                  </a:cubicBezTo>
                  <a:cubicBezTo>
                    <a:pt x="136426" y="1177338"/>
                    <a:pt x="160546" y="1163770"/>
                    <a:pt x="180897" y="1144550"/>
                  </a:cubicBezTo>
                  <a:cubicBezTo>
                    <a:pt x="234035" y="1094803"/>
                    <a:pt x="293958" y="1052971"/>
                    <a:pt x="349734" y="1006616"/>
                  </a:cubicBezTo>
                  <a:cubicBezTo>
                    <a:pt x="410787" y="955739"/>
                    <a:pt x="473724" y="907123"/>
                    <a:pt x="535907" y="857753"/>
                  </a:cubicBezTo>
                  <a:cubicBezTo>
                    <a:pt x="613165" y="795947"/>
                    <a:pt x="690423" y="733763"/>
                    <a:pt x="767305" y="671580"/>
                  </a:cubicBezTo>
                  <a:cubicBezTo>
                    <a:pt x="823835" y="626356"/>
                    <a:pt x="879611" y="580001"/>
                    <a:pt x="937272" y="535907"/>
                  </a:cubicBezTo>
                  <a:cubicBezTo>
                    <a:pt x="991164" y="494829"/>
                    <a:pt x="1042042" y="449604"/>
                    <a:pt x="1097065" y="409656"/>
                  </a:cubicBezTo>
                  <a:cubicBezTo>
                    <a:pt x="1133998" y="382899"/>
                    <a:pt x="1170177" y="354633"/>
                    <a:pt x="1204095" y="324484"/>
                  </a:cubicBezTo>
                  <a:cubicBezTo>
                    <a:pt x="1253088" y="281144"/>
                    <a:pt x="1305473" y="242327"/>
                    <a:pt x="1355597" y="200871"/>
                  </a:cubicBezTo>
                  <a:cubicBezTo>
                    <a:pt x="1414388" y="152255"/>
                    <a:pt x="1476194" y="107408"/>
                    <a:pt x="1534986" y="58415"/>
                  </a:cubicBezTo>
                  <a:cubicBezTo>
                    <a:pt x="1556091" y="40702"/>
                    <a:pt x="1579080" y="25250"/>
                    <a:pt x="1599054" y="5653"/>
                  </a:cubicBezTo>
                  <a:cubicBezTo>
                    <a:pt x="1604707" y="0"/>
                    <a:pt x="1611113" y="0"/>
                    <a:pt x="1617897" y="0"/>
                  </a:cubicBezTo>
                  <a:cubicBezTo>
                    <a:pt x="1773167" y="0"/>
                    <a:pt x="1928060" y="0"/>
                    <a:pt x="2083330" y="0"/>
                  </a:cubicBezTo>
                  <a:cubicBezTo>
                    <a:pt x="2090867" y="0"/>
                    <a:pt x="2095766" y="3015"/>
                    <a:pt x="2101420" y="7537"/>
                  </a:cubicBezTo>
                  <a:cubicBezTo>
                    <a:pt x="2180562" y="74620"/>
                    <a:pt x="2260081" y="141326"/>
                    <a:pt x="2339601" y="208031"/>
                  </a:cubicBezTo>
                  <a:cubicBezTo>
                    <a:pt x="2394623" y="254386"/>
                    <a:pt x="2450400" y="299987"/>
                    <a:pt x="2505423" y="346342"/>
                  </a:cubicBezTo>
                  <a:cubicBezTo>
                    <a:pt x="2635819" y="456765"/>
                    <a:pt x="2766216" y="567941"/>
                    <a:pt x="2896612" y="678364"/>
                  </a:cubicBezTo>
                  <a:cubicBezTo>
                    <a:pt x="2911687" y="691177"/>
                    <a:pt x="2923370" y="703991"/>
                    <a:pt x="2910933" y="726226"/>
                  </a:cubicBezTo>
                  <a:cubicBezTo>
                    <a:pt x="2877392" y="704744"/>
                    <a:pt x="2847243" y="678740"/>
                    <a:pt x="2815962" y="654244"/>
                  </a:cubicBezTo>
                  <a:cubicBezTo>
                    <a:pt x="2714208" y="574725"/>
                    <a:pt x="2612830" y="494452"/>
                    <a:pt x="2511453" y="414179"/>
                  </a:cubicBezTo>
                  <a:cubicBezTo>
                    <a:pt x="2376910" y="307148"/>
                    <a:pt x="2242745" y="200117"/>
                    <a:pt x="2108580" y="92710"/>
                  </a:cubicBezTo>
                  <a:cubicBezTo>
                    <a:pt x="2097274" y="83665"/>
                    <a:pt x="2090490" y="82534"/>
                    <a:pt x="2078431" y="91579"/>
                  </a:cubicBezTo>
                  <a:cubicBezTo>
                    <a:pt x="1980445" y="165445"/>
                    <a:pt x="1880951" y="237050"/>
                    <a:pt x="1783342" y="311670"/>
                  </a:cubicBezTo>
                  <a:cubicBezTo>
                    <a:pt x="1586240" y="462795"/>
                    <a:pt x="1386500" y="610527"/>
                    <a:pt x="1187890" y="759767"/>
                  </a:cubicBezTo>
                  <a:cubicBezTo>
                    <a:pt x="1077091" y="843055"/>
                    <a:pt x="965914" y="925589"/>
                    <a:pt x="855492" y="1009254"/>
                  </a:cubicBezTo>
                  <a:cubicBezTo>
                    <a:pt x="765797" y="1077468"/>
                    <a:pt x="676102" y="1145304"/>
                    <a:pt x="585277" y="1212010"/>
                  </a:cubicBezTo>
                  <a:cubicBezTo>
                    <a:pt x="555127" y="1234245"/>
                    <a:pt x="526109" y="1257611"/>
                    <a:pt x="496713" y="1280600"/>
                  </a:cubicBezTo>
                  <a:cubicBezTo>
                    <a:pt x="486537" y="1288514"/>
                    <a:pt x="476362" y="1293036"/>
                    <a:pt x="462795" y="1293036"/>
                  </a:cubicBezTo>
                  <a:cubicBezTo>
                    <a:pt x="315062" y="1292660"/>
                    <a:pt x="167707" y="1292660"/>
                    <a:pt x="19974" y="1292660"/>
                  </a:cubicBezTo>
                  <a:cubicBezTo>
                    <a:pt x="14321" y="1292283"/>
                    <a:pt x="7914" y="1293790"/>
                    <a:pt x="0" y="1289268"/>
                  </a:cubicBezTo>
                  <a:close/>
                </a:path>
              </a:pathLst>
            </a:custGeom>
            <a:solidFill>
              <a:schemeClr val="bg1"/>
            </a:solidFill>
            <a:ln w="3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99D95E17-3B9A-42AE-99DE-8EE3FB7C3274}"/>
                </a:ext>
              </a:extLst>
            </p:cNvPr>
            <p:cNvSpPr/>
            <p:nvPr/>
          </p:nvSpPr>
          <p:spPr>
            <a:xfrm>
              <a:off x="3404563" y="3919357"/>
              <a:ext cx="1637871" cy="1107060"/>
            </a:xfrm>
            <a:custGeom>
              <a:avLst/>
              <a:gdLst>
                <a:gd name="connsiteX0" fmla="*/ 1637871 w 1637871"/>
                <a:gd name="connsiteY0" fmla="*/ 1107061 h 1107060"/>
                <a:gd name="connsiteX1" fmla="*/ 1591516 w 1637871"/>
                <a:gd name="connsiteY1" fmla="*/ 1078419 h 1107060"/>
                <a:gd name="connsiteX2" fmla="*/ 1446045 w 1637871"/>
                <a:gd name="connsiteY2" fmla="*/ 970258 h 1107060"/>
                <a:gd name="connsiteX3" fmla="*/ 1283992 w 1637871"/>
                <a:gd name="connsiteY3" fmla="*/ 846268 h 1107060"/>
                <a:gd name="connsiteX4" fmla="*/ 1004355 w 1637871"/>
                <a:gd name="connsiteY4" fmla="*/ 638613 h 1107060"/>
                <a:gd name="connsiteX5" fmla="*/ 880365 w 1637871"/>
                <a:gd name="connsiteY5" fmla="*/ 544396 h 1107060"/>
                <a:gd name="connsiteX6" fmla="*/ 862275 w 1637871"/>
                <a:gd name="connsiteY6" fmla="*/ 545527 h 1107060"/>
                <a:gd name="connsiteX7" fmla="*/ 793308 w 1637871"/>
                <a:gd name="connsiteY7" fmla="*/ 605072 h 1107060"/>
                <a:gd name="connsiteX8" fmla="*/ 602236 w 1637871"/>
                <a:gd name="connsiteY8" fmla="*/ 773532 h 1107060"/>
                <a:gd name="connsiteX9" fmla="*/ 465810 w 1637871"/>
                <a:gd name="connsiteY9" fmla="*/ 894130 h 1107060"/>
                <a:gd name="connsiteX10" fmla="*/ 325991 w 1637871"/>
                <a:gd name="connsiteY10" fmla="*/ 1015482 h 1107060"/>
                <a:gd name="connsiteX11" fmla="*/ 323353 w 1637871"/>
                <a:gd name="connsiteY11" fmla="*/ 1018120 h 1107060"/>
                <a:gd name="connsiteX12" fmla="*/ 232905 w 1637871"/>
                <a:gd name="connsiteY12" fmla="*/ 1052792 h 1107060"/>
                <a:gd name="connsiteX13" fmla="*/ 31280 w 1637871"/>
                <a:gd name="connsiteY13" fmla="*/ 1052038 h 1107060"/>
                <a:gd name="connsiteX14" fmla="*/ 15829 w 1637871"/>
                <a:gd name="connsiteY14" fmla="*/ 1049400 h 1107060"/>
                <a:gd name="connsiteX15" fmla="*/ 25627 w 1637871"/>
                <a:gd name="connsiteY15" fmla="*/ 1038848 h 1107060"/>
                <a:gd name="connsiteX16" fmla="*/ 81404 w 1637871"/>
                <a:gd name="connsiteY16" fmla="*/ 986463 h 1107060"/>
                <a:gd name="connsiteX17" fmla="*/ 161300 w 1637871"/>
                <a:gd name="connsiteY17" fmla="*/ 913350 h 1107060"/>
                <a:gd name="connsiteX18" fmla="*/ 215946 w 1637871"/>
                <a:gd name="connsiteY18" fmla="*/ 862850 h 1107060"/>
                <a:gd name="connsiteX19" fmla="*/ 295842 w 1637871"/>
                <a:gd name="connsiteY19" fmla="*/ 790114 h 1107060"/>
                <a:gd name="connsiteX20" fmla="*/ 344081 w 1637871"/>
                <a:gd name="connsiteY20" fmla="*/ 746021 h 1107060"/>
                <a:gd name="connsiteX21" fmla="*/ 513295 w 1637871"/>
                <a:gd name="connsiteY21" fmla="*/ 593389 h 1107060"/>
                <a:gd name="connsiteX22" fmla="*/ 638416 w 1637871"/>
                <a:gd name="connsiteY22" fmla="*/ 476560 h 1107060"/>
                <a:gd name="connsiteX23" fmla="*/ 668188 w 1637871"/>
                <a:gd name="connsiteY23" fmla="*/ 463369 h 1107060"/>
                <a:gd name="connsiteX24" fmla="*/ 816674 w 1637871"/>
                <a:gd name="connsiteY24" fmla="*/ 448671 h 1107060"/>
                <a:gd name="connsiteX25" fmla="*/ 804615 w 1637871"/>
                <a:gd name="connsiteY25" fmla="*/ 435104 h 1107060"/>
                <a:gd name="connsiteX26" fmla="*/ 322223 w 1637871"/>
                <a:gd name="connsiteY26" fmla="*/ 74064 h 1107060"/>
                <a:gd name="connsiteX27" fmla="*/ 292073 w 1637871"/>
                <a:gd name="connsiteY27" fmla="*/ 74064 h 1107060"/>
                <a:gd name="connsiteX28" fmla="*/ 191449 w 1637871"/>
                <a:gd name="connsiteY28" fmla="*/ 147176 h 1107060"/>
                <a:gd name="connsiteX29" fmla="*/ 173737 w 1637871"/>
                <a:gd name="connsiteY29" fmla="*/ 148307 h 1107060"/>
                <a:gd name="connsiteX30" fmla="*/ 0 w 1637871"/>
                <a:gd name="connsiteY30" fmla="*/ 3966 h 1107060"/>
                <a:gd name="connsiteX31" fmla="*/ 14321 w 1637871"/>
                <a:gd name="connsiteY31" fmla="*/ 575 h 1107060"/>
                <a:gd name="connsiteX32" fmla="*/ 298857 w 1637871"/>
                <a:gd name="connsiteY32" fmla="*/ 198 h 1107060"/>
                <a:gd name="connsiteX33" fmla="*/ 324484 w 1637871"/>
                <a:gd name="connsiteY33" fmla="*/ 9242 h 1107060"/>
                <a:gd name="connsiteX34" fmla="*/ 800469 w 1637871"/>
                <a:gd name="connsiteY34" fmla="*/ 397417 h 1107060"/>
                <a:gd name="connsiteX35" fmla="*/ 838156 w 1637871"/>
                <a:gd name="connsiteY35" fmla="*/ 430582 h 1107060"/>
                <a:gd name="connsiteX36" fmla="*/ 870567 w 1637871"/>
                <a:gd name="connsiteY36" fmla="*/ 444149 h 1107060"/>
                <a:gd name="connsiteX37" fmla="*/ 887526 w 1637871"/>
                <a:gd name="connsiteY37" fmla="*/ 454701 h 1107060"/>
                <a:gd name="connsiteX38" fmla="*/ 1111763 w 1637871"/>
                <a:gd name="connsiteY38" fmla="*/ 651427 h 1107060"/>
                <a:gd name="connsiteX39" fmla="*/ 1259872 w 1637871"/>
                <a:gd name="connsiteY39" fmla="*/ 773155 h 1107060"/>
                <a:gd name="connsiteX40" fmla="*/ 1551191 w 1637871"/>
                <a:gd name="connsiteY40" fmla="*/ 1031687 h 1107060"/>
                <a:gd name="connsiteX41" fmla="*/ 1637871 w 1637871"/>
                <a:gd name="connsiteY41" fmla="*/ 1107061 h 1107060"/>
                <a:gd name="connsiteX42" fmla="*/ 1637871 w 1637871"/>
                <a:gd name="connsiteY42" fmla="*/ 1107061 h 1107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637871" h="1107060">
                  <a:moveTo>
                    <a:pt x="1637871" y="1107061"/>
                  </a:moveTo>
                  <a:cubicBezTo>
                    <a:pt x="1617143" y="1106307"/>
                    <a:pt x="1606214" y="1088594"/>
                    <a:pt x="1591516" y="1078419"/>
                  </a:cubicBezTo>
                  <a:cubicBezTo>
                    <a:pt x="1542147" y="1043370"/>
                    <a:pt x="1494284" y="1006814"/>
                    <a:pt x="1446045" y="970258"/>
                  </a:cubicBezTo>
                  <a:cubicBezTo>
                    <a:pt x="1391776" y="929179"/>
                    <a:pt x="1338637" y="886970"/>
                    <a:pt x="1283992" y="846268"/>
                  </a:cubicBezTo>
                  <a:cubicBezTo>
                    <a:pt x="1190905" y="776547"/>
                    <a:pt x="1097442" y="707957"/>
                    <a:pt x="1004355" y="638613"/>
                  </a:cubicBezTo>
                  <a:cubicBezTo>
                    <a:pt x="962523" y="607710"/>
                    <a:pt x="921067" y="576430"/>
                    <a:pt x="880365" y="544396"/>
                  </a:cubicBezTo>
                  <a:cubicBezTo>
                    <a:pt x="871697" y="537612"/>
                    <a:pt x="868305" y="540250"/>
                    <a:pt x="862275" y="545527"/>
                  </a:cubicBezTo>
                  <a:cubicBezTo>
                    <a:pt x="839287" y="565501"/>
                    <a:pt x="816298" y="585098"/>
                    <a:pt x="793308" y="605072"/>
                  </a:cubicBezTo>
                  <a:cubicBezTo>
                    <a:pt x="729618" y="661225"/>
                    <a:pt x="665927" y="717379"/>
                    <a:pt x="602236" y="773532"/>
                  </a:cubicBezTo>
                  <a:cubicBezTo>
                    <a:pt x="556635" y="813857"/>
                    <a:pt x="511788" y="854559"/>
                    <a:pt x="465810" y="894130"/>
                  </a:cubicBezTo>
                  <a:cubicBezTo>
                    <a:pt x="419078" y="934455"/>
                    <a:pt x="374984" y="978172"/>
                    <a:pt x="325991" y="1015482"/>
                  </a:cubicBezTo>
                  <a:cubicBezTo>
                    <a:pt x="324861" y="1016235"/>
                    <a:pt x="324107" y="1016989"/>
                    <a:pt x="323353" y="1018120"/>
                  </a:cubicBezTo>
                  <a:cubicBezTo>
                    <a:pt x="301495" y="1051661"/>
                    <a:pt x="269084" y="1053922"/>
                    <a:pt x="232905" y="1052792"/>
                  </a:cubicBezTo>
                  <a:cubicBezTo>
                    <a:pt x="165822" y="1050907"/>
                    <a:pt x="98363" y="1052038"/>
                    <a:pt x="31280" y="1052038"/>
                  </a:cubicBezTo>
                  <a:cubicBezTo>
                    <a:pt x="26004" y="1052038"/>
                    <a:pt x="18090" y="1055053"/>
                    <a:pt x="15829" y="1049400"/>
                  </a:cubicBezTo>
                  <a:cubicBezTo>
                    <a:pt x="12060" y="1041486"/>
                    <a:pt x="22612" y="1042616"/>
                    <a:pt x="25627" y="1038848"/>
                  </a:cubicBezTo>
                  <a:cubicBezTo>
                    <a:pt x="41079" y="1018120"/>
                    <a:pt x="62937" y="1004176"/>
                    <a:pt x="81404" y="986463"/>
                  </a:cubicBezTo>
                  <a:cubicBezTo>
                    <a:pt x="107031" y="961213"/>
                    <a:pt x="134919" y="937847"/>
                    <a:pt x="161300" y="913350"/>
                  </a:cubicBezTo>
                  <a:cubicBezTo>
                    <a:pt x="179390" y="896391"/>
                    <a:pt x="198610" y="880186"/>
                    <a:pt x="215946" y="862850"/>
                  </a:cubicBezTo>
                  <a:cubicBezTo>
                    <a:pt x="241573" y="837600"/>
                    <a:pt x="268707" y="813480"/>
                    <a:pt x="295842" y="790114"/>
                  </a:cubicBezTo>
                  <a:cubicBezTo>
                    <a:pt x="312424" y="776170"/>
                    <a:pt x="328253" y="761095"/>
                    <a:pt x="344081" y="746021"/>
                  </a:cubicBezTo>
                  <a:cubicBezTo>
                    <a:pt x="398727" y="692882"/>
                    <a:pt x="457519" y="645020"/>
                    <a:pt x="513295" y="593389"/>
                  </a:cubicBezTo>
                  <a:cubicBezTo>
                    <a:pt x="555127" y="554948"/>
                    <a:pt x="596583" y="515377"/>
                    <a:pt x="638416" y="476560"/>
                  </a:cubicBezTo>
                  <a:cubicBezTo>
                    <a:pt x="647084" y="468269"/>
                    <a:pt x="656128" y="464123"/>
                    <a:pt x="668188" y="463369"/>
                  </a:cubicBezTo>
                  <a:cubicBezTo>
                    <a:pt x="717558" y="458847"/>
                    <a:pt x="766928" y="453571"/>
                    <a:pt x="816674" y="448671"/>
                  </a:cubicBezTo>
                  <a:cubicBezTo>
                    <a:pt x="815921" y="440003"/>
                    <a:pt x="809137" y="438496"/>
                    <a:pt x="804615" y="435104"/>
                  </a:cubicBezTo>
                  <a:cubicBezTo>
                    <a:pt x="643692" y="314883"/>
                    <a:pt x="482769" y="194662"/>
                    <a:pt x="322223" y="74064"/>
                  </a:cubicBezTo>
                  <a:cubicBezTo>
                    <a:pt x="310163" y="65019"/>
                    <a:pt x="303379" y="65396"/>
                    <a:pt x="292073" y="74064"/>
                  </a:cubicBezTo>
                  <a:cubicBezTo>
                    <a:pt x="258909" y="98937"/>
                    <a:pt x="224991" y="122680"/>
                    <a:pt x="191449" y="147176"/>
                  </a:cubicBezTo>
                  <a:cubicBezTo>
                    <a:pt x="185796" y="151322"/>
                    <a:pt x="181274" y="154714"/>
                    <a:pt x="173737" y="148307"/>
                  </a:cubicBezTo>
                  <a:cubicBezTo>
                    <a:pt x="116075" y="100068"/>
                    <a:pt x="58038" y="52206"/>
                    <a:pt x="0" y="3966"/>
                  </a:cubicBezTo>
                  <a:cubicBezTo>
                    <a:pt x="4522" y="-2064"/>
                    <a:pt x="9799" y="575"/>
                    <a:pt x="14321" y="575"/>
                  </a:cubicBezTo>
                  <a:cubicBezTo>
                    <a:pt x="109292" y="198"/>
                    <a:pt x="203886" y="575"/>
                    <a:pt x="298857" y="198"/>
                  </a:cubicBezTo>
                  <a:cubicBezTo>
                    <a:pt x="308656" y="198"/>
                    <a:pt x="316570" y="2836"/>
                    <a:pt x="324484" y="9242"/>
                  </a:cubicBezTo>
                  <a:cubicBezTo>
                    <a:pt x="483146" y="138508"/>
                    <a:pt x="641807" y="267774"/>
                    <a:pt x="800469" y="397417"/>
                  </a:cubicBezTo>
                  <a:cubicBezTo>
                    <a:pt x="813282" y="407970"/>
                    <a:pt x="824212" y="421160"/>
                    <a:pt x="838156" y="430582"/>
                  </a:cubicBezTo>
                  <a:cubicBezTo>
                    <a:pt x="847954" y="436988"/>
                    <a:pt x="855869" y="447164"/>
                    <a:pt x="870567" y="444149"/>
                  </a:cubicBezTo>
                  <a:cubicBezTo>
                    <a:pt x="877727" y="442641"/>
                    <a:pt x="882626" y="450179"/>
                    <a:pt x="887526" y="454701"/>
                  </a:cubicBezTo>
                  <a:cubicBezTo>
                    <a:pt x="961769" y="520653"/>
                    <a:pt x="1038273" y="584721"/>
                    <a:pt x="1111763" y="651427"/>
                  </a:cubicBezTo>
                  <a:cubicBezTo>
                    <a:pt x="1159248" y="694390"/>
                    <a:pt x="1214648" y="728308"/>
                    <a:pt x="1259872" y="773155"/>
                  </a:cubicBezTo>
                  <a:cubicBezTo>
                    <a:pt x="1352205" y="864734"/>
                    <a:pt x="1455090" y="944254"/>
                    <a:pt x="1551191" y="1031687"/>
                  </a:cubicBezTo>
                  <a:cubicBezTo>
                    <a:pt x="1578703" y="1056561"/>
                    <a:pt x="1608475" y="1081811"/>
                    <a:pt x="1637871" y="1107061"/>
                  </a:cubicBezTo>
                  <a:lnTo>
                    <a:pt x="1637871" y="1107061"/>
                  </a:lnTo>
                  <a:close/>
                </a:path>
              </a:pathLst>
            </a:custGeom>
            <a:solidFill>
              <a:schemeClr val="bg1"/>
            </a:solidFill>
            <a:ln w="3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24115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722915" y="613955"/>
            <a:ext cx="5852160" cy="2101814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6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b="1" dirty="0" err="1" smtClean="0">
                <a:latin typeface="SutonnyMJ" pitchFamily="2" charset="0"/>
                <a:cs typeface="SutonnyMJ" pitchFamily="2" charset="0"/>
              </a:rPr>
              <a:t>cvV</a:t>
            </a:r>
            <a:endParaRPr lang="en-US" sz="66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99064" y="3304903"/>
            <a:ext cx="6688182" cy="12670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cøvw÷W</a:t>
            </a:r>
            <a:endParaRPr lang="en-US" sz="4800" b="1" dirty="0" smtClean="0">
              <a:latin typeface="SutonnyMJ" pitchFamily="2" charset="0"/>
              <a:cs typeface="SutonnyMJ" pitchFamily="2" charset="0"/>
            </a:endParaRPr>
          </a:p>
          <a:p>
            <a:pPr algn="just"/>
            <a:endParaRPr lang="en-US" sz="4800" b="1" dirty="0" smtClean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9571775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b="1" dirty="0" err="1" smtClean="0">
                <a:latin typeface="SutonnyMJ" pitchFamily="2" charset="0"/>
                <a:cs typeface="SutonnyMJ" pitchFamily="2" charset="0"/>
              </a:rPr>
              <a:t>wkLbdj</a:t>
            </a:r>
            <a:endParaRPr lang="en-US" sz="60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318080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1|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cøvw÷W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©‡K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aviYv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jvf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Ki‡e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514350" indent="-514350">
              <a:buNone/>
            </a:pP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2|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cÖKvi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cøvw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÷‡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Wi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KvR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Rvb‡Z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514350" indent="-514350">
              <a:buNone/>
            </a:pP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3| ‡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K¬v‡ivcøv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÷‡K †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Kv‡li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ivbœvNi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K‡bv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ejv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Zv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Rvb‡Z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514350" indent="-514350">
              <a:buNone/>
            </a:pPr>
            <a:endParaRPr lang="en-US" sz="4000" b="1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SUS\Desktop\Rose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33019" y="1585890"/>
            <a:ext cx="5075850" cy="5075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SUS\Desktop\carrots-7-12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33018" y="1600200"/>
            <a:ext cx="4525963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ASUS\Desktop\Radish_DSC3978-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47852" y="2094337"/>
            <a:ext cx="4103371" cy="4363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ASUS\Desktop\Thankyou_01748_wm-800x8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33018" y="1600200"/>
            <a:ext cx="4525963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SUS\Desktop\taro-leaves-leaf-732x549-thumbnai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78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1348</TotalTime>
  <Words>611</Words>
  <Application>Microsoft Office PowerPoint</Application>
  <PresentationFormat>Custom</PresentationFormat>
  <Paragraphs>74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wkLbdj</vt:lpstr>
      <vt:lpstr>Slide 5</vt:lpstr>
      <vt:lpstr>Slide 6</vt:lpstr>
      <vt:lpstr>Slide 7</vt:lpstr>
      <vt:lpstr>Slide 8</vt:lpstr>
      <vt:lpstr>Slide 9</vt:lpstr>
      <vt:lpstr>mvB‡UvcøvRgxq A½vYy</vt:lpstr>
      <vt:lpstr>cøvw÷W</vt:lpstr>
      <vt:lpstr>Avwe®‹vi I bvgKiY</vt:lpstr>
      <vt:lpstr>¸iæZ¡c~Y© Z_¨</vt:lpstr>
      <vt:lpstr>cøvw÷‡Wi cÖKvi‡f`</vt:lpstr>
      <vt:lpstr>wjD‡Kvcøv÷</vt:lpstr>
      <vt:lpstr>Slide 16</vt:lpstr>
      <vt:lpstr>wjD‡Kvcøv‡÷i cÖKvi‡f`</vt:lpstr>
      <vt:lpstr>wjD‡Kvcøv‡÷i KvR</vt:lpstr>
      <vt:lpstr>‡µv‡gvcøv÷</vt:lpstr>
      <vt:lpstr>Slide 20</vt:lpstr>
      <vt:lpstr>‡µv‡gvcøv‡÷i KvR</vt:lpstr>
      <vt:lpstr>‡K¬v‡ivcøv÷</vt:lpstr>
      <vt:lpstr>Slide 23</vt:lpstr>
      <vt:lpstr>Slide 24</vt:lpstr>
      <vt:lpstr>Slide 25</vt:lpstr>
      <vt:lpstr>evwoi KvR</vt:lpstr>
      <vt:lpstr>Slide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‡Kvl I Gi MVb</dc:title>
  <dc:creator>ASUS</dc:creator>
  <cp:lastModifiedBy>ASUS</cp:lastModifiedBy>
  <cp:revision>159</cp:revision>
  <dcterms:created xsi:type="dcterms:W3CDTF">2019-07-08T18:26:06Z</dcterms:created>
  <dcterms:modified xsi:type="dcterms:W3CDTF">2020-10-19T04:12:50Z</dcterms:modified>
</cp:coreProperties>
</file>