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84" r:id="rId3"/>
    <p:sldId id="260" r:id="rId4"/>
    <p:sldId id="261" r:id="rId5"/>
    <p:sldId id="262" r:id="rId6"/>
    <p:sldId id="263" r:id="rId7"/>
    <p:sldId id="265" r:id="rId8"/>
    <p:sldId id="264" r:id="rId9"/>
    <p:sldId id="267" r:id="rId10"/>
    <p:sldId id="266" r:id="rId11"/>
    <p:sldId id="282" r:id="rId12"/>
    <p:sldId id="268" r:id="rId13"/>
    <p:sldId id="269" r:id="rId14"/>
    <p:sldId id="281" r:id="rId15"/>
    <p:sldId id="278" r:id="rId16"/>
    <p:sldId id="280" r:id="rId17"/>
    <p:sldId id="279" r:id="rId18"/>
    <p:sldId id="271" r:id="rId19"/>
    <p:sldId id="283" r:id="rId20"/>
    <p:sldId id="272" r:id="rId21"/>
    <p:sldId id="275" r:id="rId22"/>
    <p:sldId id="276" r:id="rId23"/>
    <p:sldId id="277" r:id="rId2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33" y="1788454"/>
            <a:ext cx="7838652" cy="2098226"/>
          </a:xfrm>
        </p:spPr>
        <p:txBody>
          <a:bodyPr anchor="b">
            <a:noAutofit/>
          </a:bodyPr>
          <a:lstStyle>
            <a:lvl1pPr algn="ctr">
              <a:defRPr sz="675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2413" y="3956280"/>
            <a:ext cx="640469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156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5804" y="6453386"/>
            <a:ext cx="150744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B18238-D5B4-4AA4-8CF6-DF14DA403580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2551" y="6453386"/>
            <a:ext cx="6584416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6265" y="6453386"/>
            <a:ext cx="149652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05805" y="744470"/>
            <a:ext cx="10006985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06572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5875" y="2295526"/>
            <a:ext cx="9001125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8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6776" y="624156"/>
            <a:ext cx="146790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5876" y="624156"/>
            <a:ext cx="7668413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7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212" y="1301361"/>
            <a:ext cx="9012160" cy="2852737"/>
          </a:xfrm>
        </p:spPr>
        <p:txBody>
          <a:bodyPr anchor="b">
            <a:normAutofit/>
          </a:bodyPr>
          <a:lstStyle>
            <a:lvl1pPr algn="r">
              <a:defRPr sz="675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212" y="4216328"/>
            <a:ext cx="9012160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50">
                <a:solidFill>
                  <a:schemeClr val="tx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2727" y="6453386"/>
            <a:ext cx="152100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B18238-D5B4-4AA4-8CF6-DF14DA403580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2793" y="6453386"/>
            <a:ext cx="6584416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6265" y="6453386"/>
            <a:ext cx="1496524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7642465" y="1685652"/>
            <a:ext cx="3070325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45901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75" y="2286000"/>
            <a:ext cx="4169799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7566" y="2286000"/>
            <a:ext cx="4169799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685800"/>
            <a:ext cx="9001125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75" y="2340864"/>
            <a:ext cx="4166235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813" b="0" baseline="0">
                <a:solidFill>
                  <a:schemeClr val="tx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5875" y="3305208"/>
            <a:ext cx="416623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7201" y="2340864"/>
            <a:ext cx="4166235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813" b="0" baseline="0">
                <a:solidFill>
                  <a:schemeClr val="tx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7201" y="3305208"/>
            <a:ext cx="416623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0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3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8238-D5B4-4AA4-8CF6-DF14DA403580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497205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6" y="685800"/>
            <a:ext cx="3614738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5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019" y="685801"/>
            <a:ext cx="4886325" cy="5175250"/>
          </a:xfrm>
        </p:spPr>
        <p:txBody>
          <a:bodyPr/>
          <a:lstStyle>
            <a:lvl1pPr>
              <a:defRPr sz="1875"/>
            </a:lvl1pPr>
            <a:lvl2pPr>
              <a:defRPr sz="1875"/>
            </a:lvl2pPr>
            <a:lvl3pPr>
              <a:defRPr sz="1688"/>
            </a:lvl3pPr>
            <a:lvl4pPr>
              <a:defRPr sz="1688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656" y="2856344"/>
            <a:ext cx="3614738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406"/>
              </a:spcAft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8656" y="6453386"/>
            <a:ext cx="112928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B18238-D5B4-4AA4-8CF6-DF14DA403580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68074" y="6453386"/>
            <a:ext cx="2225320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444" y="6453386"/>
            <a:ext cx="1496524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4972050" y="376"/>
            <a:ext cx="2143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283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497205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6" y="685800"/>
            <a:ext cx="3614738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6362" y="1"/>
            <a:ext cx="6243638" cy="6857999"/>
          </a:xfrm>
        </p:spPr>
        <p:txBody>
          <a:bodyPr anchor="t">
            <a:normAutofit/>
          </a:bodyPr>
          <a:lstStyle>
            <a:lvl1pPr marL="0" indent="0">
              <a:buNone/>
              <a:defRPr sz="1875"/>
            </a:lvl1pPr>
            <a:lvl2pPr marL="428625" indent="0">
              <a:buNone/>
              <a:defRPr sz="1875"/>
            </a:lvl2pPr>
            <a:lvl3pPr marL="857250" indent="0">
              <a:buNone/>
              <a:defRPr sz="1875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656" y="2855968"/>
            <a:ext cx="3614738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406"/>
              </a:spcAft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8656" y="6453386"/>
            <a:ext cx="112928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B18238-D5B4-4AA4-8CF6-DF14DA403580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68074" y="6453386"/>
            <a:ext cx="2225320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444" y="6453386"/>
            <a:ext cx="1496524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4972050" y="376"/>
            <a:ext cx="2143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644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5875" y="685800"/>
            <a:ext cx="900112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75" y="2286000"/>
            <a:ext cx="900112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3734" y="6453386"/>
            <a:ext cx="1129286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 baseline="0">
                <a:solidFill>
                  <a:schemeClr val="tx2"/>
                </a:solidFill>
              </a:defRPr>
            </a:lvl1pPr>
          </a:lstStyle>
          <a:p>
            <a:fld id="{EBB18238-D5B4-4AA4-8CF6-DF14DA403580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2716" y="6453386"/>
            <a:ext cx="5888278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0690" y="6453386"/>
            <a:ext cx="1496524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 baseline="0">
                <a:solidFill>
                  <a:schemeClr val="tx2"/>
                </a:solidFill>
              </a:defRPr>
            </a:lvl1pPr>
          </a:lstStyle>
          <a:p>
            <a:fld id="{2BDE77FF-AD96-4056-A2D9-668792296B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48214" y="376"/>
            <a:ext cx="2143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501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57250" rtl="0" eaLnBrk="1" latinLnBrk="0" hangingPunct="1">
        <a:lnSpc>
          <a:spcPct val="89000"/>
        </a:lnSpc>
        <a:spcBef>
          <a:spcPct val="0"/>
        </a:spcBef>
        <a:buNone/>
        <a:defRPr sz="4125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857250" rtl="0" eaLnBrk="1" latinLnBrk="0" hangingPunct="1">
        <a:lnSpc>
          <a:spcPct val="94000"/>
        </a:lnSpc>
        <a:spcBef>
          <a:spcPts val="938"/>
        </a:spcBef>
        <a:spcAft>
          <a:spcPts val="188"/>
        </a:spcAft>
        <a:buFont typeface="Franklin Gothic Book" panose="020B0503020102020204" pitchFamily="34" charset="0"/>
        <a:buChar char="■"/>
        <a:defRPr sz="1875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57250" indent="-360045" algn="l" defTabSz="857250" rtl="0" eaLnBrk="1" latinLnBrk="0" hangingPunct="1">
        <a:lnSpc>
          <a:spcPct val="94000"/>
        </a:lnSpc>
        <a:spcBef>
          <a:spcPts val="469"/>
        </a:spcBef>
        <a:spcAft>
          <a:spcPts val="188"/>
        </a:spcAft>
        <a:buFont typeface="Franklin Gothic Book" panose="020B0503020102020204" pitchFamily="34" charset="0"/>
        <a:buChar char="–"/>
        <a:defRPr sz="1875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285875" indent="-360045" algn="l" defTabSz="857250" rtl="0" eaLnBrk="1" latinLnBrk="0" hangingPunct="1">
        <a:lnSpc>
          <a:spcPct val="94000"/>
        </a:lnSpc>
        <a:spcBef>
          <a:spcPts val="469"/>
        </a:spcBef>
        <a:spcAft>
          <a:spcPts val="188"/>
        </a:spcAft>
        <a:buFont typeface="Franklin Gothic Book" panose="020B0503020102020204" pitchFamily="34" charset="0"/>
        <a:buChar char="■"/>
        <a:defRPr sz="1688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14500" indent="-360045" algn="l" defTabSz="857250" rtl="0" eaLnBrk="1" latinLnBrk="0" hangingPunct="1">
        <a:lnSpc>
          <a:spcPct val="94000"/>
        </a:lnSpc>
        <a:spcBef>
          <a:spcPts val="469"/>
        </a:spcBef>
        <a:spcAft>
          <a:spcPts val="188"/>
        </a:spcAft>
        <a:buFont typeface="Franklin Gothic Book" panose="020B0503020102020204" pitchFamily="34" charset="0"/>
        <a:buChar char="–"/>
        <a:defRPr sz="1688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43125" indent="-360045" algn="l" defTabSz="857250" rtl="0" eaLnBrk="1" latinLnBrk="0" hangingPunct="1">
        <a:lnSpc>
          <a:spcPct val="94000"/>
        </a:lnSpc>
        <a:spcBef>
          <a:spcPts val="469"/>
        </a:spcBef>
        <a:spcAft>
          <a:spcPts val="188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71750" indent="-360045" algn="l" defTabSz="857250" rtl="0" eaLnBrk="1" latinLnBrk="0" hangingPunct="1">
        <a:lnSpc>
          <a:spcPct val="94000"/>
        </a:lnSpc>
        <a:spcBef>
          <a:spcPts val="469"/>
        </a:spcBef>
        <a:spcAft>
          <a:spcPts val="188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000375" indent="-360045" algn="l" defTabSz="857250" rtl="0" eaLnBrk="1" latinLnBrk="0" hangingPunct="1">
        <a:lnSpc>
          <a:spcPct val="94000"/>
        </a:lnSpc>
        <a:spcBef>
          <a:spcPts val="469"/>
        </a:spcBef>
        <a:spcAft>
          <a:spcPts val="188"/>
        </a:spcAft>
        <a:buFont typeface="Franklin Gothic Book" panose="020B0503020102020204" pitchFamily="34" charset="0"/>
        <a:buChar char="■"/>
        <a:defRPr sz="1313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360045" algn="l" defTabSz="857250" rtl="0" eaLnBrk="1" latinLnBrk="0" hangingPunct="1">
        <a:lnSpc>
          <a:spcPct val="94000"/>
        </a:lnSpc>
        <a:spcBef>
          <a:spcPts val="469"/>
        </a:spcBef>
        <a:spcAft>
          <a:spcPts val="188"/>
        </a:spcAft>
        <a:buFont typeface="Franklin Gothic Book" panose="020B0503020102020204" pitchFamily="34" charset="0"/>
        <a:buChar char="–"/>
        <a:defRPr sz="1313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57625" indent="-360045" algn="l" defTabSz="857250" rtl="0" eaLnBrk="1" latinLnBrk="0" hangingPunct="1">
        <a:lnSpc>
          <a:spcPct val="94000"/>
        </a:lnSpc>
        <a:spcBef>
          <a:spcPts val="469"/>
        </a:spcBef>
        <a:spcAft>
          <a:spcPts val="188"/>
        </a:spcAft>
        <a:buFont typeface="Franklin Gothic Book" panose="020B0503020102020204" pitchFamily="34" charset="0"/>
        <a:buChar char="■"/>
        <a:defRPr sz="1313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0830" y="280004"/>
            <a:ext cx="7241112" cy="1003687"/>
          </a:xfrm>
          <a:prstGeom prst="rect">
            <a:avLst/>
          </a:prstGeom>
          <a:noFill/>
        </p:spPr>
        <p:txBody>
          <a:bodyPr wrap="none" lIns="99391" tIns="49696" rIns="99391" bIns="49696">
            <a:spAutoFit/>
          </a:bodyPr>
          <a:lstStyle/>
          <a:p>
            <a:pPr algn="ctr"/>
            <a:r>
              <a:rPr lang="bn-IN" sz="587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42655"/>
            <a:ext cx="6968836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3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4790" y="175549"/>
            <a:ext cx="7586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</a:t>
            </a:r>
            <a:r>
              <a:rPr lang="bn-BD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ব্যবহৃত </a:t>
            </a:r>
            <a:r>
              <a:rPr lang="bn-IN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ক্যামিক্যাল</a:t>
            </a:r>
            <a:endParaRPr lang="en-US" sz="40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2555" y="1594869"/>
            <a:ext cx="4129226" cy="5049130"/>
            <a:chOff x="559108" y="1274051"/>
            <a:chExt cx="3798277" cy="5051249"/>
          </a:xfrm>
        </p:grpSpPr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1479040" y="5831240"/>
              <a:ext cx="2531743" cy="494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2609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08" y="1274051"/>
              <a:ext cx="3798277" cy="4312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85" y="1439319"/>
            <a:ext cx="4385379" cy="261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223994" y="4425779"/>
            <a:ext cx="4252027" cy="2640300"/>
            <a:chOff x="5700725" y="4534914"/>
            <a:chExt cx="3201676" cy="24290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725" y="4534914"/>
              <a:ext cx="26193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6749602" y="6509645"/>
              <a:ext cx="2152799" cy="45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2609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513484" y="4102293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ক্রায়োগান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5217" y="6259749"/>
            <a:ext cx="309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সিস্টেম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3484" y="6169948"/>
            <a:ext cx="2365792" cy="82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ক্রায়োপ্রভ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957" dirty="0"/>
          </a:p>
        </p:txBody>
      </p:sp>
    </p:spTree>
    <p:extLst>
      <p:ext uri="{BB962C8B-B14F-4D97-AF65-F5344CB8AC3E}">
        <p14:creationId xmlns:p14="http://schemas.microsoft.com/office/powerpoint/2010/main" val="2249096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1" y="979705"/>
            <a:ext cx="3709675" cy="24618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2317" y="3441531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221" y="979705"/>
            <a:ext cx="3464259" cy="2373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79494" y="3242820"/>
            <a:ext cx="1810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হিলিয়াম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2" y="4002326"/>
            <a:ext cx="3709675" cy="2292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5472" y="6332751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আর্গন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00" y="2206577"/>
            <a:ext cx="3414361" cy="2292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91838" y="4517740"/>
            <a:ext cx="3206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মিথাইল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ইথার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প্রোপ্রেন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34" y="3825027"/>
            <a:ext cx="3425846" cy="24922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37824" y="6292583"/>
            <a:ext cx="295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সলিড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ডাই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424675" y="134551"/>
            <a:ext cx="6514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</a:t>
            </a:r>
            <a:r>
              <a:rPr lang="bn-BD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bn-IN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ক্যামিক্যাল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391" y="995657"/>
            <a:ext cx="9547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221" indent="-62122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ব্যব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হৃ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 কেমিকেলগুলোর নাম লিখ।  </a:t>
            </a:r>
            <a:endParaRPr lang="en-US" sz="4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47" y="2238508"/>
            <a:ext cx="4801579" cy="3991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8247" y="0"/>
            <a:ext cx="452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8019" y="2375822"/>
            <a:ext cx="6626087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7587" indent="-807587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অসুস্থ ত্বকের পরিচর্যায় </a:t>
            </a:r>
          </a:p>
          <a:p>
            <a:pPr marL="807587" indent="-807587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লিভার ক্যান্সার</a:t>
            </a:r>
          </a:p>
          <a:p>
            <a:pPr marL="807587" indent="-807587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প্রষ্টেট ক্যান্সার</a:t>
            </a:r>
          </a:p>
          <a:p>
            <a:pPr marL="807587" indent="-807587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ফুসফুস ক্যান্সার</a:t>
            </a:r>
          </a:p>
          <a:p>
            <a:pPr marL="807587" indent="-807587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মুখ বা ওরাল ক্যান্সার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7942" y="515852"/>
            <a:ext cx="7130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111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07" y="1690255"/>
            <a:ext cx="4123636" cy="4291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20" y="1690255"/>
            <a:ext cx="4171446" cy="4291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4937" y="114572"/>
            <a:ext cx="8131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7188" y="6248302"/>
            <a:ext cx="3647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 ত্বকের পরিচর্যায় চিকিৎসা</a:t>
            </a:r>
          </a:p>
        </p:txBody>
      </p:sp>
    </p:spTree>
    <p:extLst>
      <p:ext uri="{BB962C8B-B14F-4D97-AF65-F5344CB8AC3E}">
        <p14:creationId xmlns:p14="http://schemas.microsoft.com/office/powerpoint/2010/main" val="716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65" y="232552"/>
            <a:ext cx="7116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endParaRPr lang="en-US" sz="4000" b="1" dirty="0"/>
          </a:p>
        </p:txBody>
      </p:sp>
      <p:pic>
        <p:nvPicPr>
          <p:cNvPr id="4" name="Picture 5" descr="http://www.dermnetnz.org/doctors/lesions/images/cry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464" y="2189018"/>
            <a:ext cx="7328299" cy="41081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4407829" y="6297205"/>
            <a:ext cx="2677336" cy="560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4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ক্রায়োপ্রোব চিকিৎসা </a:t>
            </a:r>
            <a:endParaRPr lang="en-US" sz="3044" dirty="0"/>
          </a:p>
        </p:txBody>
      </p:sp>
    </p:spTree>
    <p:extLst>
      <p:ext uri="{BB962C8B-B14F-4D97-AF65-F5344CB8AC3E}">
        <p14:creationId xmlns:p14="http://schemas.microsoft.com/office/powerpoint/2010/main" val="20583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56" y="1759527"/>
            <a:ext cx="8145115" cy="3939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2856" y="230466"/>
            <a:ext cx="8033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1222" y="6334780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লিভার ক্যান্সার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চিকিৎসা</a:t>
            </a:r>
            <a:endParaRPr lang="bn-BD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4519" y="259274"/>
            <a:ext cx="8067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09" y="1747460"/>
            <a:ext cx="7285159" cy="3807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47947" y="6334780"/>
            <a:ext cx="2735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প্রষ্টেট ক্যান্সার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</a:p>
        </p:txBody>
      </p:sp>
    </p:spTree>
    <p:extLst>
      <p:ext uri="{BB962C8B-B14F-4D97-AF65-F5344CB8AC3E}">
        <p14:creationId xmlns:p14="http://schemas.microsoft.com/office/powerpoint/2010/main" val="22108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5986" y="147964"/>
            <a:ext cx="7270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33" y="1870364"/>
            <a:ext cx="4133189" cy="4256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38194" y="6223649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 ক্যান্সার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78" y="1870363"/>
            <a:ext cx="4113810" cy="425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56" y="1953397"/>
            <a:ext cx="7528218" cy="3634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9510" y="433293"/>
            <a:ext cx="73616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0339" y="6299655"/>
            <a:ext cx="3509294" cy="1125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 বা ওরাল ক্যান্সার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bn-BD" sz="3913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9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1" y="423150"/>
            <a:ext cx="2015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520" y="1413815"/>
            <a:ext cx="2010255" cy="21415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35163" y="38033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কলেজ</a:t>
            </a:r>
            <a:b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নাচোল,চা</a:t>
            </a:r>
            <a:r>
              <a:rPr lang="b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ঁপাইনবাবগঞ্জ।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নং-০১৭১</a:t>
            </a:r>
            <a:r>
              <a:rPr lang="b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৩৭৩৫১৭৩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60647" y="36879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শ্রেণি- একাদশ 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rPr>
              <a:t>          </a:t>
            </a:r>
            <a:r>
              <a:rPr lang="en-US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rPr>
              <a:t>      </a:t>
            </a:r>
            <a:r>
              <a:rPr lang="bn-IN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24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rPr>
              <a:t>                 </a:t>
            </a:r>
            <a:r>
              <a:rPr lang="en-US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rPr>
              <a:t>                  </a:t>
            </a:r>
            <a:r>
              <a:rPr lang="b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অধ্যায়- প্রথম</a:t>
            </a:r>
          </a:p>
          <a:p>
            <a:r>
              <a:rPr lang="b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9641AE-8E53-4D45-B79E-64609FC26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52" y="1524001"/>
            <a:ext cx="2010255" cy="2031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13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126" y="916030"/>
            <a:ext cx="5537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 ।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59714" y="46956"/>
            <a:ext cx="557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16728" y="2992582"/>
            <a:ext cx="7071404" cy="3519054"/>
            <a:chOff x="8124836" y="9501"/>
            <a:chExt cx="4858514" cy="3243086"/>
          </a:xfrm>
        </p:grpSpPr>
        <p:sp>
          <p:nvSpPr>
            <p:cNvPr id="5" name="Cloud Callout 4"/>
            <p:cNvSpPr/>
            <p:nvPr/>
          </p:nvSpPr>
          <p:spPr>
            <a:xfrm>
              <a:off x="9885079" y="9501"/>
              <a:ext cx="2302650" cy="1192321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42500" cap="flat" cmpd="sng" algn="ctr">
              <a:solidFill>
                <a:srgbClr val="FFFF00"/>
              </a:solidFill>
              <a:prstDash val="solid"/>
            </a:ln>
            <a:effectLst>
              <a:glow rad="228600">
                <a:srgbClr val="9F2936">
                  <a:satMod val="175000"/>
                  <a:alpha val="40000"/>
                </a:srgbClr>
              </a:glo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957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521554" y="287421"/>
              <a:ext cx="1845419" cy="4652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3913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124836" y="1298612"/>
              <a:ext cx="4858514" cy="1953975"/>
              <a:chOff x="2720777" y="1005610"/>
              <a:chExt cx="6018450" cy="16244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720777" y="1005610"/>
                <a:ext cx="6018450" cy="1435078"/>
                <a:chOff x="2892258" y="1263673"/>
                <a:chExt cx="6620029" cy="2204036"/>
              </a:xfrm>
            </p:grpSpPr>
            <p:pic>
              <p:nvPicPr>
                <p:cNvPr id="10" name="Picture 9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9410" y="2036699"/>
                  <a:ext cx="788808" cy="143101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4113" y="1263673"/>
                  <a:ext cx="2168174" cy="183982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11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92258" y="1263673"/>
                  <a:ext cx="2102022" cy="209035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9" name="Straight Connector 8"/>
              <p:cNvCxnSpPr/>
              <p:nvPr/>
            </p:nvCxnSpPr>
            <p:spPr>
              <a:xfrm flipV="1">
                <a:off x="3907880" y="2622274"/>
                <a:ext cx="4003201" cy="7798"/>
              </a:xfrm>
              <a:prstGeom prst="line">
                <a:avLst/>
              </a:prstGeom>
              <a:noFill/>
              <a:ln w="38100" cap="flat" cmpd="sng" algn="ctr">
                <a:solidFill>
                  <a:srgbClr val="9F2936"/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3392513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3091" y="1524000"/>
            <a:ext cx="83512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ক্রায়োপ্রোব কী  ? 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২।</a:t>
            </a: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ক্রায়োসার্জারী কী?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ক্রায়োসার্জারি ব্যবহ্রিত হয় –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প্লাস্টিক</a:t>
            </a:r>
            <a:r>
              <a:rPr lang="bn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সার্জারিতে          খ) হার্টের বাইপাসে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চোখের লেন্স প্রতি স্থাপনে   ঘ) লিভার ক্যান্সারে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ক্রায়োসার্জারিতে এমআরআই ব্যবহার করা হয় কেন ?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ক) আক্রান্ত কোষকে  ধবংস করার জন্য   খ) আক্রান্ত কোষের সঠিক অবস্থান নির্ণয়ের জন্য</a:t>
            </a: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গ) আক্রান্ত কোষে তরল নাইট্রোজেন প্রয়োগের জন্য  ঘ) আক্রান্ত কোষে শীতল তাপমাত্রা প্রয়োগের জন্য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6546" y="2359414"/>
            <a:ext cx="1602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 ঘ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6546" y="3278574"/>
            <a:ext cx="1812841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 খ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4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4505" y="140400"/>
            <a:ext cx="3527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2582" y="-26739"/>
            <a:ext cx="5866223" cy="931359"/>
          </a:xfrm>
          <a:prstGeom prst="rect">
            <a:avLst/>
          </a:prstGeom>
          <a:noFill/>
        </p:spPr>
        <p:txBody>
          <a:bodyPr wrap="square" lIns="99391" tIns="49696" rIns="99391" bIns="49696">
            <a:spAutoFit/>
          </a:bodyPr>
          <a:lstStyle/>
          <a:p>
            <a:pPr algn="ctr"/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90" y="904620"/>
            <a:ext cx="907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1221" indent="-621221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ক্রায়োসার্জারির সুবিধা গুলো লিখে নিয়ে আসবে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01" y="1953491"/>
            <a:ext cx="6524904" cy="44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9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140" y="128510"/>
            <a:ext cx="6215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0" y="1940153"/>
            <a:ext cx="6351443" cy="40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8025" y="169384"/>
            <a:ext cx="2536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Verdana"/>
            </a:endParaRPr>
          </a:p>
        </p:txBody>
      </p:sp>
      <p:pic>
        <p:nvPicPr>
          <p:cNvPr id="6" name="Picture 4" descr="http://www.ijdr.in/articles/2012/23/2/images/IndianJDentRes_2012_23_2_297_100468_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141" y="2008937"/>
            <a:ext cx="4308624" cy="44649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" name="Picture 4" descr="http://www.dupuytren-online.info/Cryotherapy_files/image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841" y="2008909"/>
            <a:ext cx="4345942" cy="44649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8642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6054" y="94398"/>
            <a:ext cx="5878560" cy="931359"/>
          </a:xfrm>
          <a:prstGeom prst="rect">
            <a:avLst/>
          </a:prstGeom>
          <a:noFill/>
        </p:spPr>
        <p:txBody>
          <a:bodyPr wrap="none" lIns="99391" tIns="49696" rIns="99391" bIns="49696">
            <a:spAutoFit/>
          </a:bodyPr>
          <a:lstStyle/>
          <a:p>
            <a:pPr algn="ctr"/>
            <a:r>
              <a:rPr lang="bn-BD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</a:t>
            </a:r>
            <a:endParaRPr lang="en-US" sz="5400" b="1" dirty="0">
              <a:ln w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982" y="812056"/>
            <a:ext cx="4615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</a:t>
            </a:r>
            <a:endParaRPr lang="en-US" sz="4000" b="1" dirty="0"/>
          </a:p>
        </p:txBody>
      </p:sp>
      <p:pic>
        <p:nvPicPr>
          <p:cNvPr id="7" name="Picture 4" descr="http://www.tumorsurgery.org/portals/0/Desmoplastic%20Fibroma/Fig%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6348" y="1842653"/>
            <a:ext cx="3878219" cy="46190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82" y="1743415"/>
            <a:ext cx="4165338" cy="468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8393" y="1347534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4000" b="1" kern="0" dirty="0"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4608" y="370209"/>
            <a:ext cx="2145165" cy="931359"/>
          </a:xfrm>
          <a:prstGeom prst="rect">
            <a:avLst/>
          </a:prstGeom>
          <a:noFill/>
        </p:spPr>
        <p:txBody>
          <a:bodyPr wrap="none" lIns="99391" tIns="49696" rIns="99391" bIns="49696">
            <a:spAutoFit/>
          </a:bodyPr>
          <a:lstStyle/>
          <a:p>
            <a:pPr algn="ctr"/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385" y="2257220"/>
            <a:ext cx="8491427" cy="57511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52"/>
              </a:spcBef>
              <a:spcAft>
                <a:spcPts val="652"/>
              </a:spcAft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pPr>
              <a:lnSpc>
                <a:spcPct val="150000"/>
              </a:lnSpc>
              <a:spcBef>
                <a:spcPts val="652"/>
              </a:spcBef>
              <a:spcAft>
                <a:spcPts val="652"/>
              </a:spcAft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ব্যব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 কেমিকেলগুলোর নাম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652"/>
              </a:spcBef>
              <a:spcAft>
                <a:spcPts val="652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আই,সি,টির ব্যবহার ব্যাখ্যা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652"/>
              </a:spcBef>
              <a:spcAft>
                <a:spcPts val="652"/>
              </a:spcAf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652"/>
              </a:spcBef>
              <a:spcAft>
                <a:spcPts val="652"/>
              </a:spcAft>
            </a:pPr>
            <a:endParaRPr lang="bn-BD" sz="3913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652"/>
              </a:spcBef>
              <a:spcAft>
                <a:spcPts val="652"/>
              </a:spcAft>
            </a:pPr>
            <a:endParaRPr lang="en-US" sz="3913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912077" y="5027555"/>
            <a:ext cx="11137746" cy="122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478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471" y="1836391"/>
            <a:ext cx="6684638" cy="3892826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Cryo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323035"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21221" indent="-298186" algn="just">
              <a:buFont typeface="Wingdings" pitchFamily="2" charset="2"/>
              <a:buChar char="v"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21221" indent="-298186" algn="just">
              <a:buFont typeface="Wingdings" pitchFamily="2" charset="2"/>
              <a:buChar char="v"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21221" indent="-298186" algn="just">
              <a:buFont typeface="Wingdings" pitchFamily="2" charset="2"/>
              <a:buChar char="v"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‘Surgery’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323035"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4" y="941334"/>
            <a:ext cx="4463067" cy="2574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3" y="3923866"/>
            <a:ext cx="4463067" cy="25130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829019" y="281902"/>
            <a:ext cx="2244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3688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963" y="4904218"/>
            <a:ext cx="10589077" cy="1953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মাধ্যমেঅতি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91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21221" indent="-621221" algn="just">
              <a:buFont typeface="Wingdings" pitchFamily="2" charset="2"/>
              <a:buChar char="v"/>
            </a:pPr>
            <a:endParaRPr lang="en-US" sz="3913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478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6"/>
          <a:stretch/>
        </p:blipFill>
        <p:spPr>
          <a:xfrm>
            <a:off x="6298283" y="1260763"/>
            <a:ext cx="4166558" cy="337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1"/>
          <a:stretch/>
        </p:blipFill>
        <p:spPr>
          <a:xfrm>
            <a:off x="1000943" y="1260763"/>
            <a:ext cx="4500575" cy="33731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5963" y="5140789"/>
            <a:ext cx="7806650" cy="142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en-US" sz="391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21221" indent="-621221" algn="just">
              <a:buFont typeface="Wingdings" pitchFamily="2" charset="2"/>
              <a:buChar char="v"/>
            </a:pPr>
            <a:endParaRPr lang="en-US" sz="3913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6788" y="118193"/>
            <a:ext cx="2244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6107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9236" y="1389177"/>
            <a:ext cx="5583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8217" y="64394"/>
            <a:ext cx="483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5" y="2505075"/>
            <a:ext cx="6996546" cy="32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5074" y="1774148"/>
            <a:ext cx="68640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221" indent="-621221" algn="just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944255" indent="-621221" algn="just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তরল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944255" indent="-621221" algn="just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হিলিয়াম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944255" indent="-621221" algn="just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আর্গন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944255" indent="-621221" algn="just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ডাই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প্রোপ্রেন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944255" indent="-621221" algn="just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সলিড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ডাই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8298" y="223244"/>
            <a:ext cx="5817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ক্রায়োসার্জারীতে </a:t>
            </a:r>
            <a:r>
              <a:rPr lang="bn-BD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bn-IN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ক্যামিক্যাল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7592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1665</TotalTime>
  <Words>320</Words>
  <Application>Microsoft Office PowerPoint</Application>
  <PresentationFormat>Custom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Franklin Gothic Book</vt:lpstr>
      <vt:lpstr>NikoshBAN</vt:lpstr>
      <vt:lpstr>SolaimanLipi</vt:lpstr>
      <vt:lpstr>SutonnyMJ</vt:lpstr>
      <vt:lpstr>Times New Roman</vt:lpstr>
      <vt:lpstr>Verdana</vt:lpstr>
      <vt:lpstr>Vrinda</vt:lpstr>
      <vt:lpstr>Wingdings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Enan</cp:lastModifiedBy>
  <cp:revision>163</cp:revision>
  <dcterms:created xsi:type="dcterms:W3CDTF">2019-09-10T05:22:04Z</dcterms:created>
  <dcterms:modified xsi:type="dcterms:W3CDTF">2020-10-25T13:54:59Z</dcterms:modified>
</cp:coreProperties>
</file>