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8" r:id="rId9"/>
    <p:sldId id="265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4660"/>
  </p:normalViewPr>
  <p:slideViewPr>
    <p:cSldViewPr>
      <p:cViewPr varScale="1">
        <p:scale>
          <a:sx n="70" d="100"/>
          <a:sy n="70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184D82-C383-4E47-B139-C28D3B383938}" type="datetimeFigureOut">
              <a:rPr lang="en-US" smtClean="0"/>
              <a:t>10/25/2020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4DC13-C05A-4943-BE37-1BF9F168A0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629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4DC13-C05A-4943-BE37-1BF9F168A0F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22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ubi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9144000" cy="40343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33800" y="3200400"/>
            <a:ext cx="205740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800" dirty="0" smtClean="0"/>
              <a:t>স্বাগতম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7200" y="2286000"/>
            <a:ext cx="4419600" cy="23622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00200" y="2971800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14400" y="1524000"/>
            <a:ext cx="5867400" cy="3810000"/>
          </a:xfrm>
          <a:prstGeom prst="round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r>
              <a:rPr lang="bn-IN" sz="40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মোহাম্মদ শাহাব উদ্দিন</a:t>
            </a:r>
          </a:p>
          <a:p>
            <a:pPr algn="ctr"/>
            <a:r>
              <a:rPr lang="bn-IN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pPr algn="ctr"/>
            <a:r>
              <a:rPr lang="bn-IN" sz="32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পূর্ব উজানটিয়া সরকরি প্রাথমিক বিদ্যালয়।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14400"/>
            <a:ext cx="7620000" cy="3170099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     বিষয়  পরিচিতি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শ্রেণি-২য়</a:t>
            </a:r>
          </a:p>
          <a:p>
            <a:r>
              <a:rPr lang="bn-IN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বিষয় গনি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ত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সময়ঃ৩৫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1d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295400"/>
            <a:ext cx="4114800" cy="153888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পাঠ ঘোষণা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ভগ্নাংশের ধারনা 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1066800" y="1447800"/>
            <a:ext cx="7696200" cy="3733800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শিখনফলঃ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১৯.১.১ পূর্ণ বস্তুর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অর্ধেক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চিনে বলতে পারবে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828800"/>
            <a:ext cx="6172200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 উপস্থাপন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:</a:t>
            </a:r>
            <a:endParaRPr lang="bn-IN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কোন বস্তুকে ২ ভাগ করে একটি নিলে ২\১ অংশ বলতে পারবে।</a:t>
            </a:r>
          </a:p>
        </p:txBody>
      </p:sp>
      <p:pic>
        <p:nvPicPr>
          <p:cNvPr id="3" name="Picture 2" descr="imagesqww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57600"/>
            <a:ext cx="91440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447800"/>
            <a:ext cx="5181600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কোন ব স্তুকে  চার ভাগ করে একটি নিলে ৪\১  অংশ হয় বলতে পরবে। </a:t>
            </a:r>
            <a:endParaRPr lang="en-US" sz="4000" dirty="0"/>
          </a:p>
        </p:txBody>
      </p:sp>
      <p:pic>
        <p:nvPicPr>
          <p:cNvPr id="3" name="Picture 2" descr="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19200" y="1447800"/>
                <a:ext cx="6019800" cy="23985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5400" dirty="0" smtClean="0">
                    <a:latin typeface="NikoshBAN" pitchFamily="2" charset="0"/>
                    <a:cs typeface="NikoshBAN" pitchFamily="2" charset="0"/>
                  </a:rPr>
                  <a:t>    দলীয়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dirty="0" err="1" smtClean="0">
                    <a:latin typeface="NikoshBAN" pitchFamily="2" charset="0"/>
                    <a:cs typeface="NikoshBAN" pitchFamily="2" charset="0"/>
                  </a:rPr>
                  <a:t>কাজ</a:t>
                </a:r>
                <a:endParaRPr lang="bn-IN" sz="5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     যোগ করঃ</a:t>
                </a:r>
              </a:p>
              <a:p>
                <a:r>
                  <a:rPr lang="bn-IN" sz="3600" dirty="0" smtClean="0">
                    <a:latin typeface="NikoshBAN" pitchFamily="2" charset="0"/>
                    <a:cs typeface="NikoshBAN" pitchFamily="2" charset="0"/>
                  </a:rPr>
                  <a:t>      </a:t>
                </a:r>
                <a:r>
                  <a:rPr lang="en-US" sz="3600" dirty="0" smtClean="0">
                    <a:latin typeface="NikoshBAN" pitchFamily="2" charset="0"/>
                    <a:cs typeface="NikoshBAN" pitchFamily="2" charset="0"/>
                  </a:rPr>
                  <a:t>ক)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  <m:t>১</m:t>
                        </m:r>
                      </m:num>
                      <m:den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  <m:t>২</m:t>
                        </m:r>
                      </m:den>
                    </m:f>
                    <m:r>
                      <a:rPr lang="bn-IN" sz="3600" i="1" smtClean="0">
                        <a:latin typeface="Cambria Math" panose="02040503050406030204" pitchFamily="18" charset="0"/>
                        <a:cs typeface="NikoshBAN" pitchFamily="2" charset="0"/>
                      </a:rPr>
                      <m:t>+</m:t>
                    </m:r>
                    <m:f>
                      <m:fPr>
                        <m:ctrlPr>
                          <a:rPr lang="bn-IN" sz="360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  <m:t>২</m:t>
                        </m:r>
                      </m:num>
                      <m:den>
                        <m:r>
                          <a:rPr lang="bn-IN" sz="3600" b="0" i="1" smtClean="0">
                            <a:latin typeface="Cambria Math" panose="02040503050406030204" pitchFamily="18" charset="0"/>
                            <a:cs typeface="NikoshBAN" pitchFamily="2" charset="0"/>
                          </a:rPr>
                          <m:t>৪</m:t>
                        </m:r>
                      </m:den>
                    </m:f>
                    <m:r>
                      <a:rPr lang="bn-IN" sz="3600" b="0" i="0" smtClean="0">
                        <a:latin typeface="Cambria Math" panose="02040503050406030204" pitchFamily="18" charset="0"/>
                        <a:cs typeface="NikoshBAN" pitchFamily="2" charset="0"/>
                      </a:rPr>
                      <m:t>=</m:t>
                    </m:r>
                    <m:r>
                      <a:rPr lang="bn-IN" sz="3600" b="0" i="0" smtClean="0">
                        <a:latin typeface="Cambria Math" panose="02040503050406030204" pitchFamily="18" charset="0"/>
                        <a:cs typeface="NikoshBAN" pitchFamily="2" charset="0"/>
                      </a:rPr>
                      <m:t>কত</m:t>
                    </m:r>
                    <m:r>
                      <a:rPr lang="bn-IN" sz="3600" b="0" i="0" smtClean="0">
                        <a:latin typeface="Cambria Math" panose="02040503050406030204" pitchFamily="18" charset="0"/>
                        <a:cs typeface="NikoshBAN" pitchFamily="2" charset="0"/>
                      </a:rPr>
                      <m:t>?</m:t>
                    </m:r>
                  </m:oMath>
                </a14:m>
                <a:endParaRPr lang="en-US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1447800"/>
                <a:ext cx="6019800" cy="2398542"/>
              </a:xfrm>
              <a:prstGeom prst="rect">
                <a:avLst/>
              </a:prstGeom>
              <a:blipFill rotWithShape="0">
                <a:blip r:embed="rId2"/>
                <a:stretch>
                  <a:fillRect l="-5364" t="-7125" b="-12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0" y="0"/>
            <a:ext cx="8991600" cy="6858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80</Words>
  <Application>Microsoft Office PowerPoint</Application>
  <PresentationFormat>On-screen Show (4:3)</PresentationFormat>
  <Paragraphs>21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Cambria Math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creative</dc:creator>
  <cp:lastModifiedBy>lenovo msc</cp:lastModifiedBy>
  <cp:revision>51</cp:revision>
  <dcterms:created xsi:type="dcterms:W3CDTF">2006-08-16T00:00:00Z</dcterms:created>
  <dcterms:modified xsi:type="dcterms:W3CDTF">2020-10-25T09:08:47Z</dcterms:modified>
</cp:coreProperties>
</file>