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7C0-9406-45F8-8B32-F24E058432A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D5EA-47E0-4961-A0B3-447EEF73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7C0-9406-45F8-8B32-F24E058432A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D5EA-47E0-4961-A0B3-447EEF73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4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7C0-9406-45F8-8B32-F24E058432A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D5EA-47E0-4961-A0B3-447EEF73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2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7C0-9406-45F8-8B32-F24E058432A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D5EA-47E0-4961-A0B3-447EEF73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0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7C0-9406-45F8-8B32-F24E058432A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D5EA-47E0-4961-A0B3-447EEF73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2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7C0-9406-45F8-8B32-F24E058432A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D5EA-47E0-4961-A0B3-447EEF73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3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7C0-9406-45F8-8B32-F24E058432A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D5EA-47E0-4961-A0B3-447EEF73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0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7C0-9406-45F8-8B32-F24E058432A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D5EA-47E0-4961-A0B3-447EEF73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2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7C0-9406-45F8-8B32-F24E058432A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D5EA-47E0-4961-A0B3-447EEF73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7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7C0-9406-45F8-8B32-F24E058432A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D5EA-47E0-4961-A0B3-447EEF73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4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7C0-9406-45F8-8B32-F24E058432A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D5EA-47E0-4961-A0B3-447EEF73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1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977C0-9406-45F8-8B32-F24E058432A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DD5EA-47E0-4961-A0B3-447EEF73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2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4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9667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19200"/>
            <a:ext cx="3427956" cy="3269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9363" y="3646082"/>
            <a:ext cx="4652681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96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লঙ্কার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2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239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20200721_232109(0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18779" y="779618"/>
            <a:ext cx="46863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2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21" y="134471"/>
            <a:ext cx="12150703" cy="6881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" b="98280" l="1667" r="988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90" y="659547"/>
            <a:ext cx="4418187" cy="3649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239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1798" y="4124789"/>
            <a:ext cx="3743069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96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3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0703" cy="6881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90" y="1507119"/>
            <a:ext cx="2371725" cy="1933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239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3330" y="3497738"/>
            <a:ext cx="55401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নারস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6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4447" y="1156650"/>
            <a:ext cx="3520916" cy="931006"/>
          </a:xfrm>
          <a:prstGeom prst="rect">
            <a:avLst/>
          </a:prstGeom>
          <a:noFill/>
          <a:ln w="12700">
            <a:noFill/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</p:spTree>
    <p:extLst>
      <p:ext uri="{BB962C8B-B14F-4D97-AF65-F5344CB8AC3E}">
        <p14:creationId xmlns:p14="http://schemas.microsoft.com/office/powerpoint/2010/main" val="133179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0987" y="1186144"/>
            <a:ext cx="7671319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</a:t>
            </a:r>
            <a:r>
              <a:rPr lang="en-US" sz="5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3687" y="2046757"/>
            <a:ext cx="7671319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90393"/>
            <a:r>
              <a:rPr lang="bn-IN" sz="5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7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8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1201" y="4571152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931651" y="2203136"/>
            <a:ext cx="4201451" cy="28500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33102" y="4807138"/>
            <a:ext cx="176440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অজগর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759397" y="2194171"/>
            <a:ext cx="3901435" cy="23298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61733" y="1608439"/>
            <a:ext cx="158742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4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1400" y="735105"/>
            <a:ext cx="4343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9412" y="3733800"/>
            <a:ext cx="228902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96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1905000"/>
            <a:ext cx="228902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96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19050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96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600" y="3594847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…ম</a:t>
            </a:r>
            <a:endParaRPr lang="en-US" sz="9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159017" y="2034570"/>
          <a:ext cx="8128000" cy="3398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2050163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32125138"/>
                    </a:ext>
                  </a:extLst>
                </a:gridCol>
              </a:tblGrid>
              <a:tr h="16992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823695"/>
                  </a:ext>
                </a:extLst>
              </a:tr>
              <a:tr h="16992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882137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67000" y="1905000"/>
            <a:ext cx="1320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7135" y="37338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8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44583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43997 -0.014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2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87134"/>
            <a:ext cx="1036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দেই</a:t>
            </a:r>
            <a:endParaRPr lang="en-IN" sz="4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7014" y="1716499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2200" y="1885052"/>
            <a:ext cx="498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অজগর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7014" y="3566157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3950878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25677"/>
              </p:ext>
            </p:extLst>
          </p:nvPr>
        </p:nvGraphicFramePr>
        <p:xfrm>
          <a:off x="822960" y="1375044"/>
          <a:ext cx="10363200" cy="43822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2767871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3722403048"/>
                    </a:ext>
                  </a:extLst>
                </a:gridCol>
              </a:tblGrid>
              <a:tr h="219111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821849"/>
                  </a:ext>
                </a:extLst>
              </a:tr>
              <a:tr h="21911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352757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6155870" y="1788681"/>
            <a:ext cx="1006929" cy="8042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458199" y="1788681"/>
            <a:ext cx="1480457" cy="8042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58743" y="3728610"/>
            <a:ext cx="1099455" cy="12344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670470" y="3793653"/>
            <a:ext cx="1159330" cy="12190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9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0703" cy="6881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7671" y="2142310"/>
            <a:ext cx="8595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68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1314366" y="4134612"/>
            <a:ext cx="9813905" cy="2400657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 prst="softRound"/>
              <a:extrusionClr>
                <a:srgbClr val="CC0066"/>
              </a:extrusionClr>
            </a:sp3d>
          </a:bodyPr>
          <a:lstStyle/>
          <a:p>
            <a:r>
              <a:rPr lang="en-US" sz="15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5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5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63" y="1853172"/>
            <a:ext cx="36004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6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88"/>
            <a:ext cx="12150703" cy="6881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5655" y="617262"/>
            <a:ext cx="4573909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295" y="2128813"/>
            <a:ext cx="9654988" cy="23083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আরিফুর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IN" sz="3600" b="1" dirty="0" smtClean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ফেটালিয়া</a:t>
            </a:r>
            <a:r>
              <a:rPr lang="bn-IN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বিদ্যালয়,</a:t>
            </a:r>
          </a:p>
          <a:p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কাপাসিয়া</a:t>
            </a:r>
            <a:r>
              <a:rPr lang="bn-IN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গাজীপুর।</a:t>
            </a:r>
            <a:endParaRPr lang="en-US" sz="36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24" y="2128813"/>
            <a:ext cx="1846659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4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45656" y="617262"/>
            <a:ext cx="3424032" cy="10080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38834" y="1625016"/>
            <a:ext cx="9075721" cy="4162660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algn="ctr" defTabSz="990393">
              <a:lnSpc>
                <a:spcPct val="150000"/>
              </a:lnSpc>
            </a:pPr>
            <a:r>
              <a:rPr lang="en-US" sz="4400" b="1" dirty="0" err="1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4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400" b="1" dirty="0" err="1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endParaRPr lang="en-US" sz="4400" b="1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>
              <a:lnSpc>
                <a:spcPct val="150000"/>
              </a:lnSpc>
            </a:pPr>
            <a:r>
              <a:rPr lang="en-US" sz="44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 defTabSz="990393">
              <a:lnSpc>
                <a:spcPct val="150000"/>
              </a:lnSpc>
            </a:pPr>
            <a:r>
              <a:rPr lang="en-US" sz="4400" b="1" dirty="0" err="1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400" b="1" dirty="0" smtClean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>
              <a:lnSpc>
                <a:spcPct val="150000"/>
              </a:lnSpc>
            </a:pPr>
            <a:r>
              <a:rPr lang="en-US" sz="4400" b="1" dirty="0" err="1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 আ</a:t>
            </a:r>
            <a:endParaRPr lang="en-US" sz="4400" b="1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6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5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76600"/>
            <a:ext cx="8510297" cy="20390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শণাক্ত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0160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4504" y="1688695"/>
            <a:ext cx="816428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IN" sz="54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2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1143000"/>
            <a:ext cx="690871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পড়ব</a:t>
            </a:r>
            <a:endParaRPr lang="en-US" sz="7200" b="1" dirty="0" smtClean="0">
              <a:ln/>
              <a:solidFill>
                <a:srgbClr val="4C0C2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6428" y="2655864"/>
            <a:ext cx="170912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199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3122" y="2512847"/>
            <a:ext cx="2173993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75888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4424" y="851461"/>
            <a:ext cx="2383986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7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4000" dirty="0"/>
          </a:p>
        </p:txBody>
      </p:sp>
      <p:pic>
        <p:nvPicPr>
          <p:cNvPr id="5" name="20200721_23134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64991" y="851461"/>
            <a:ext cx="46863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3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" y="0"/>
            <a:ext cx="12150703" cy="6881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8"/>
          <a:stretch/>
        </p:blipFill>
        <p:spPr>
          <a:xfrm>
            <a:off x="7409329" y="759758"/>
            <a:ext cx="4007223" cy="4837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9106" y="3311618"/>
            <a:ext cx="554018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1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জগর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8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133</Words>
  <Application>Microsoft Office PowerPoint</Application>
  <PresentationFormat>Widescreen</PresentationFormat>
  <Paragraphs>50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মামুন</dc:creator>
  <cp:lastModifiedBy>HP</cp:lastModifiedBy>
  <cp:revision>28</cp:revision>
  <dcterms:created xsi:type="dcterms:W3CDTF">2020-10-01T09:01:39Z</dcterms:created>
  <dcterms:modified xsi:type="dcterms:W3CDTF">2020-10-25T04:12:04Z</dcterms:modified>
</cp:coreProperties>
</file>