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77481-7E89-4E25-82EC-E2F81BF5021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6B812-6F68-448D-9B01-57A50D28168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4C9B6F-2B21-4E0A-8CE4-AEC4798A7DD0}" type="parTrans" cxnId="{9CAF0CFB-0FAC-45B9-98E9-905AA4C948A6}">
      <dgm:prSet/>
      <dgm:spPr/>
      <dgm:t>
        <a:bodyPr/>
        <a:lstStyle/>
        <a:p>
          <a:endParaRPr lang="en-US"/>
        </a:p>
      </dgm:t>
    </dgm:pt>
    <dgm:pt modelId="{C71CDC72-B8CB-4BD4-B51B-DB0D133ACEFE}" type="sibTrans" cxnId="{9CAF0CFB-0FAC-45B9-98E9-905AA4C948A6}">
      <dgm:prSet/>
      <dgm:spPr/>
      <dgm:t>
        <a:bodyPr/>
        <a:lstStyle/>
        <a:p>
          <a:endParaRPr lang="en-US"/>
        </a:p>
      </dgm:t>
    </dgm:pt>
    <dgm:pt modelId="{9AA541A4-FF9B-4719-9C14-D11D0F787AD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পত্রিকায়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বড়দিদি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20060A-8E38-4A52-8B07-052D2B106B50}" type="parTrans" cxnId="{A807B0D5-E2B9-4472-80C4-FDCD9AAA5123}">
      <dgm:prSet/>
      <dgm:spPr/>
      <dgm:t>
        <a:bodyPr/>
        <a:lstStyle/>
        <a:p>
          <a:endParaRPr lang="en-US"/>
        </a:p>
      </dgm:t>
    </dgm:pt>
    <dgm:pt modelId="{0660F3F7-DAE2-4977-A7E8-46C281CEF6C6}" type="sibTrans" cxnId="{A807B0D5-E2B9-4472-80C4-FDCD9AAA5123}">
      <dgm:prSet/>
      <dgm:spPr/>
      <dgm:t>
        <a:bodyPr/>
        <a:lstStyle/>
        <a:p>
          <a:endParaRPr lang="en-US"/>
        </a:p>
      </dgm:t>
    </dgm:pt>
    <dgm:pt modelId="{D3B6C2AA-C78C-4EC0-AF26-0E02617E513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EA905C-6031-41E7-AD64-D4608D2B7EFC}" type="parTrans" cxnId="{5D9D33E4-DF78-4964-8845-011D3324E876}">
      <dgm:prSet/>
      <dgm:spPr/>
      <dgm:t>
        <a:bodyPr/>
        <a:lstStyle/>
        <a:p>
          <a:endParaRPr lang="en-US"/>
        </a:p>
      </dgm:t>
    </dgm:pt>
    <dgm:pt modelId="{DC858F2F-6E24-488F-AD57-D78142DC1503}" type="sibTrans" cxnId="{5D9D33E4-DF78-4964-8845-011D3324E876}">
      <dgm:prSet/>
      <dgm:spPr/>
      <dgm:t>
        <a:bodyPr/>
        <a:lstStyle/>
        <a:p>
          <a:endParaRPr lang="en-US"/>
        </a:p>
      </dgm:t>
    </dgm:pt>
    <dgm:pt modelId="{3819C4C5-25CB-4FEC-82AC-B44F3B7D94F0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40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D96E0B-A066-43C5-87A9-A215153ACA45}" type="parTrans" cxnId="{4A9D207A-1428-4DCA-86FB-331C258C9251}">
      <dgm:prSet/>
      <dgm:spPr/>
      <dgm:t>
        <a:bodyPr/>
        <a:lstStyle/>
        <a:p>
          <a:endParaRPr lang="en-US"/>
        </a:p>
      </dgm:t>
    </dgm:pt>
    <dgm:pt modelId="{3A0E8FA1-E0AA-4DF5-AC32-27A20E9CC6AE}" type="sibTrans" cxnId="{4A9D207A-1428-4DCA-86FB-331C258C9251}">
      <dgm:prSet/>
      <dgm:spPr/>
      <dgm:t>
        <a:bodyPr/>
        <a:lstStyle/>
        <a:p>
          <a:endParaRPr lang="en-US"/>
        </a:p>
      </dgm:t>
    </dgm:pt>
    <dgm:pt modelId="{01C5F1BD-71A0-4CE8-8F18-59531A601232}" type="pres">
      <dgm:prSet presAssocID="{BD077481-7E89-4E25-82EC-E2F81BF502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FB617-869C-4F70-8C19-877417A48C37}" type="pres">
      <dgm:prSet presAssocID="{5956B812-6F68-448D-9B01-57A50D281684}" presName="roof" presStyleLbl="dkBgShp" presStyleIdx="0" presStyleCnt="2" custLinFactNeighborY="8528"/>
      <dgm:spPr/>
      <dgm:t>
        <a:bodyPr/>
        <a:lstStyle/>
        <a:p>
          <a:endParaRPr lang="en-US"/>
        </a:p>
      </dgm:t>
    </dgm:pt>
    <dgm:pt modelId="{8866A8ED-51A0-45A1-9CB2-DC21252D1D54}" type="pres">
      <dgm:prSet presAssocID="{5956B812-6F68-448D-9B01-57A50D281684}" presName="pillars" presStyleCnt="0"/>
      <dgm:spPr/>
    </dgm:pt>
    <dgm:pt modelId="{0DFB9F5E-7DC1-4082-993B-48068AB6B79E}" type="pres">
      <dgm:prSet presAssocID="{5956B812-6F68-448D-9B01-57A50D281684}" presName="pillar1" presStyleLbl="node1" presStyleIdx="0" presStyleCnt="3" custLinFactNeighborY="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6CDA4-4961-4102-B670-0A39739A10EF}" type="pres">
      <dgm:prSet presAssocID="{D3B6C2AA-C78C-4EC0-AF26-0E02617E5139}" presName="pillarX" presStyleLbl="node1" presStyleIdx="1" presStyleCnt="3" custLinFactNeighborY="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9CAC5-1E1A-4AE6-A723-39667E8E37DA}" type="pres">
      <dgm:prSet presAssocID="{3819C4C5-25CB-4FEC-82AC-B44F3B7D94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19DF5-0516-46FB-930C-89816F1C4F37}" type="pres">
      <dgm:prSet presAssocID="{5956B812-6F68-448D-9B01-57A50D281684}" presName="base" presStyleLbl="dkBgShp" presStyleIdx="1" presStyleCnt="2"/>
      <dgm:spPr/>
    </dgm:pt>
  </dgm:ptLst>
  <dgm:cxnLst>
    <dgm:cxn modelId="{9CAF0CFB-0FAC-45B9-98E9-905AA4C948A6}" srcId="{BD077481-7E89-4E25-82EC-E2F81BF50212}" destId="{5956B812-6F68-448D-9B01-57A50D281684}" srcOrd="0" destOrd="0" parTransId="{1D4C9B6F-2B21-4E0A-8CE4-AEC4798A7DD0}" sibTransId="{C71CDC72-B8CB-4BD4-B51B-DB0D133ACEFE}"/>
    <dgm:cxn modelId="{4A9D207A-1428-4DCA-86FB-331C258C9251}" srcId="{5956B812-6F68-448D-9B01-57A50D281684}" destId="{3819C4C5-25CB-4FEC-82AC-B44F3B7D94F0}" srcOrd="2" destOrd="0" parTransId="{A8D96E0B-A066-43C5-87A9-A215153ACA45}" sibTransId="{3A0E8FA1-E0AA-4DF5-AC32-27A20E9CC6AE}"/>
    <dgm:cxn modelId="{86C29317-A4CB-48AF-A868-A4A37BEF932C}" type="presOf" srcId="{9AA541A4-FF9B-4719-9C14-D11D0F787AD0}" destId="{0DFB9F5E-7DC1-4082-993B-48068AB6B79E}" srcOrd="0" destOrd="0" presId="urn:microsoft.com/office/officeart/2005/8/layout/hList3"/>
    <dgm:cxn modelId="{2D9BFC0A-63AC-4BE3-9419-731F246D3188}" type="presOf" srcId="{D3B6C2AA-C78C-4EC0-AF26-0E02617E5139}" destId="{2456CDA4-4961-4102-B670-0A39739A10EF}" srcOrd="0" destOrd="0" presId="urn:microsoft.com/office/officeart/2005/8/layout/hList3"/>
    <dgm:cxn modelId="{5D9D33E4-DF78-4964-8845-011D3324E876}" srcId="{5956B812-6F68-448D-9B01-57A50D281684}" destId="{D3B6C2AA-C78C-4EC0-AF26-0E02617E5139}" srcOrd="1" destOrd="0" parTransId="{4EEA905C-6031-41E7-AD64-D4608D2B7EFC}" sibTransId="{DC858F2F-6E24-488F-AD57-D78142DC1503}"/>
    <dgm:cxn modelId="{6A495663-9002-4D00-AFEA-093365B48D83}" type="presOf" srcId="{3819C4C5-25CB-4FEC-82AC-B44F3B7D94F0}" destId="{9F09CAC5-1E1A-4AE6-A723-39667E8E37DA}" srcOrd="0" destOrd="0" presId="urn:microsoft.com/office/officeart/2005/8/layout/hList3"/>
    <dgm:cxn modelId="{9CB203B3-FDB1-4ED2-BC37-399F545839E1}" type="presOf" srcId="{5956B812-6F68-448D-9B01-57A50D281684}" destId="{D7DFB617-869C-4F70-8C19-877417A48C37}" srcOrd="0" destOrd="0" presId="urn:microsoft.com/office/officeart/2005/8/layout/hList3"/>
    <dgm:cxn modelId="{A807B0D5-E2B9-4472-80C4-FDCD9AAA5123}" srcId="{5956B812-6F68-448D-9B01-57A50D281684}" destId="{9AA541A4-FF9B-4719-9C14-D11D0F787AD0}" srcOrd="0" destOrd="0" parTransId="{AE20060A-8E38-4A52-8B07-052D2B106B50}" sibTransId="{0660F3F7-DAE2-4977-A7E8-46C281CEF6C6}"/>
    <dgm:cxn modelId="{A572947E-3A20-4751-92CA-461D26621D93}" type="presOf" srcId="{BD077481-7E89-4E25-82EC-E2F81BF50212}" destId="{01C5F1BD-71A0-4CE8-8F18-59531A601232}" srcOrd="0" destOrd="0" presId="urn:microsoft.com/office/officeart/2005/8/layout/hList3"/>
    <dgm:cxn modelId="{83D72B35-6172-44B6-BCF2-DE5C1ABDEB5C}" type="presParOf" srcId="{01C5F1BD-71A0-4CE8-8F18-59531A601232}" destId="{D7DFB617-869C-4F70-8C19-877417A48C37}" srcOrd="0" destOrd="0" presId="urn:microsoft.com/office/officeart/2005/8/layout/hList3"/>
    <dgm:cxn modelId="{E0ED3F92-1C28-48C9-AED6-C36E7FFE3C18}" type="presParOf" srcId="{01C5F1BD-71A0-4CE8-8F18-59531A601232}" destId="{8866A8ED-51A0-45A1-9CB2-DC21252D1D54}" srcOrd="1" destOrd="0" presId="urn:microsoft.com/office/officeart/2005/8/layout/hList3"/>
    <dgm:cxn modelId="{FFFD5F64-341A-49E8-9850-68EBDC9FC32C}" type="presParOf" srcId="{8866A8ED-51A0-45A1-9CB2-DC21252D1D54}" destId="{0DFB9F5E-7DC1-4082-993B-48068AB6B79E}" srcOrd="0" destOrd="0" presId="urn:microsoft.com/office/officeart/2005/8/layout/hList3"/>
    <dgm:cxn modelId="{5B69FE59-55E6-4DA7-967F-F2A6610BEE0B}" type="presParOf" srcId="{8866A8ED-51A0-45A1-9CB2-DC21252D1D54}" destId="{2456CDA4-4961-4102-B670-0A39739A10EF}" srcOrd="1" destOrd="0" presId="urn:microsoft.com/office/officeart/2005/8/layout/hList3"/>
    <dgm:cxn modelId="{A3D2A51E-DC06-4EE5-AB34-E290317843BA}" type="presParOf" srcId="{8866A8ED-51A0-45A1-9CB2-DC21252D1D54}" destId="{9F09CAC5-1E1A-4AE6-A723-39667E8E37DA}" srcOrd="2" destOrd="0" presId="urn:microsoft.com/office/officeart/2005/8/layout/hList3"/>
    <dgm:cxn modelId="{6E226D6E-71D4-440E-BC5D-8305E9A22830}" type="presParOf" srcId="{01C5F1BD-71A0-4CE8-8F18-59531A601232}" destId="{31019DF5-0516-46FB-930C-89816F1C4F3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FB617-869C-4F70-8C19-877417A48C37}">
      <dsp:nvSpPr>
        <dsp:cNvPr id="0" name=""/>
        <dsp:cNvSpPr/>
      </dsp:nvSpPr>
      <dsp:spPr>
        <a:xfrm>
          <a:off x="0" y="137158"/>
          <a:ext cx="8216900" cy="160832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37158"/>
        <a:ext cx="8216900" cy="1608327"/>
      </dsp:txXfrm>
    </dsp:sp>
    <dsp:sp modelId="{0DFB9F5E-7DC1-4082-993B-48068AB6B79E}">
      <dsp:nvSpPr>
        <dsp:cNvPr id="0" name=""/>
        <dsp:cNvSpPr/>
      </dsp:nvSpPr>
      <dsp:spPr>
        <a:xfrm>
          <a:off x="4012" y="1654059"/>
          <a:ext cx="2736291" cy="337748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পত্রিকায়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বড়দিদি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2" y="1654059"/>
        <a:ext cx="2736291" cy="3377488"/>
      </dsp:txXfrm>
    </dsp:sp>
    <dsp:sp modelId="{2456CDA4-4961-4102-B670-0A39739A10EF}">
      <dsp:nvSpPr>
        <dsp:cNvPr id="0" name=""/>
        <dsp:cNvSpPr/>
      </dsp:nvSpPr>
      <dsp:spPr>
        <a:xfrm>
          <a:off x="2740304" y="1654059"/>
          <a:ext cx="2736291" cy="337748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0304" y="1654059"/>
        <a:ext cx="2736291" cy="3377488"/>
      </dsp:txXfrm>
    </dsp:sp>
    <dsp:sp modelId="{9F09CAC5-1E1A-4AE6-A723-39667E8E37DA}">
      <dsp:nvSpPr>
        <dsp:cNvPr id="0" name=""/>
        <dsp:cNvSpPr/>
      </dsp:nvSpPr>
      <dsp:spPr>
        <a:xfrm>
          <a:off x="5476595" y="1608327"/>
          <a:ext cx="2736291" cy="3377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40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6595" y="1608327"/>
        <a:ext cx="2736291" cy="3377488"/>
      </dsp:txXfrm>
    </dsp:sp>
    <dsp:sp modelId="{31019DF5-0516-46FB-930C-89816F1C4F37}">
      <dsp:nvSpPr>
        <dsp:cNvPr id="0" name=""/>
        <dsp:cNvSpPr/>
      </dsp:nvSpPr>
      <dsp:spPr>
        <a:xfrm>
          <a:off x="0" y="4985816"/>
          <a:ext cx="8216900" cy="3752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11225-2FB9-48FC-9925-1B5E31216A7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A620-2903-41B8-827B-66182D92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A620-2903-41B8-827B-66182D922F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3463-9860-4F40-B2A7-4C924575BC9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B20D-4837-4A10-8FA7-042D7CF2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arunur15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263769"/>
            <a:ext cx="1176410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6000" dirty="0" smtClean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সম্মানিত শিক্ষকবৃন্দের জন্য  </a:t>
            </a:r>
          </a:p>
          <a:p>
            <a:pPr algn="just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Times New Roman" panose="02020603050405020304" pitchFamily="18" charset="0"/>
              </a:rPr>
              <a:t>f5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6000" dirty="0">
                <a:latin typeface="Times New Roman" panose="02020603050405020304" pitchFamily="18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38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3846374"/>
              </p:ext>
            </p:extLst>
          </p:nvPr>
        </p:nvGraphicFramePr>
        <p:xfrm>
          <a:off x="3383280" y="1496907"/>
          <a:ext cx="8216900" cy="536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" y="1631950"/>
            <a:ext cx="25400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610" y="0"/>
            <a:ext cx="10769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9620" y="2263140"/>
            <a:ext cx="308610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১৮৭৬ </a:t>
            </a:r>
            <a:r>
              <a:rPr lang="en-US" sz="3600" dirty="0" err="1" smtClean="0"/>
              <a:t>ইং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01720" y="5473700"/>
            <a:ext cx="2125980" cy="642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১৯০৭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7920" y="5097780"/>
            <a:ext cx="2743200" cy="1602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পল্লীসমাজ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দেবদাস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শ্রীকান্ত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গৃহদাহ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দেনাপাওনা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পথেরদাবী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শেষপ্রশ্ন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04020" y="5314950"/>
            <a:ext cx="2171700" cy="116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১৯৩৮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6610" y="5314950"/>
            <a:ext cx="25400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525780"/>
            <a:ext cx="11475720" cy="6080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0120" y="2651760"/>
            <a:ext cx="3017520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৫।বেরি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" y="3954780"/>
            <a:ext cx="3017520" cy="116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৬।পান্ডুর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0120" y="5349240"/>
            <a:ext cx="301752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120" y="845820"/>
            <a:ext cx="3017520" cy="1077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3427" y="845820"/>
            <a:ext cx="2835593" cy="1077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36" y="594360"/>
            <a:ext cx="1125594" cy="18354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63427" y="2557247"/>
            <a:ext cx="2835593" cy="1077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হাত-পা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ফুলারোগ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3427" y="4114800"/>
            <a:ext cx="2835593" cy="961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3427" y="5349240"/>
            <a:ext cx="2835593" cy="1084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69" y="2808270"/>
            <a:ext cx="2042029" cy="9738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67" y="2808270"/>
            <a:ext cx="1527323" cy="1146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4114800"/>
            <a:ext cx="1443411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5522477"/>
            <a:ext cx="1508612" cy="9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72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" y="430530"/>
            <a:ext cx="10522424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/>
              <a:t>এসো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টি</a:t>
            </a:r>
            <a:r>
              <a:rPr lang="en-US" sz="3600" dirty="0"/>
              <a:t> </a:t>
            </a:r>
            <a:r>
              <a:rPr lang="en-US" sz="3600" dirty="0" err="1"/>
              <a:t>পড়ার</a:t>
            </a:r>
            <a:r>
              <a:rPr lang="en-US" sz="3600" dirty="0"/>
              <a:t> </a:t>
            </a:r>
            <a:r>
              <a:rPr lang="en-US" sz="3600" dirty="0" err="1"/>
              <a:t>আগে</a:t>
            </a:r>
            <a:r>
              <a:rPr lang="en-US" sz="3600" dirty="0"/>
              <a:t> </a:t>
            </a:r>
            <a:r>
              <a:rPr lang="en-US" sz="3600" dirty="0" err="1"/>
              <a:t>কঠিন</a:t>
            </a:r>
            <a:r>
              <a:rPr lang="en-US" sz="3600" dirty="0"/>
              <a:t> </a:t>
            </a:r>
            <a:r>
              <a:rPr lang="en-US" sz="3600" dirty="0" err="1"/>
              <a:t>শব্দের</a:t>
            </a:r>
            <a:r>
              <a:rPr lang="en-US" sz="3600" dirty="0"/>
              <a:t>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dirty="0" err="1"/>
              <a:t>গুলো</a:t>
            </a:r>
            <a:r>
              <a:rPr lang="en-US" sz="3600" dirty="0"/>
              <a:t> </a:t>
            </a:r>
            <a:r>
              <a:rPr lang="en-US" sz="3600" dirty="0" err="1" smtClean="0"/>
              <a:t>জেনে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নিইস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05740" y="1863090"/>
            <a:ext cx="2846070" cy="92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" y="3268980"/>
            <a:ext cx="28460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5665" y="3314700"/>
            <a:ext cx="28041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" y="4834890"/>
            <a:ext cx="2846070" cy="1074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5665" y="4903470"/>
            <a:ext cx="2804160" cy="937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বাগানের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কর্মী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65" y="1512570"/>
            <a:ext cx="2381249" cy="1504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65" y="3076576"/>
            <a:ext cx="2381249" cy="14763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34" y="4612006"/>
            <a:ext cx="2392679" cy="12782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91840" y="1863090"/>
            <a:ext cx="2835593" cy="925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উপবন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"/>
            <a:ext cx="117348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80475"/>
            <a:ext cx="11734800" cy="5329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বায়ুপরিবর্তনে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হয়,সেও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গলাভাঙ্গা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একঘেয়ে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আসে-পাখিদের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আনাগোনা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405588"/>
            <a:ext cx="1999005" cy="1330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6" y="1535774"/>
            <a:ext cx="2049685" cy="120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6" y="1399780"/>
            <a:ext cx="1655749" cy="1351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5" y="1358908"/>
            <a:ext cx="1411246" cy="14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2" y="1691040"/>
            <a:ext cx="1355688" cy="1008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45" y="1381990"/>
            <a:ext cx="1546504" cy="141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07" y="1612798"/>
            <a:ext cx="1214105" cy="11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" y="320040"/>
            <a:ext cx="11635740" cy="65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বেনে-বৌ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ইউক্যালিপটাস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দিন-দুই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" y="868680"/>
            <a:ext cx="117348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1657175"/>
            <a:ext cx="2714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3" y="1684471"/>
            <a:ext cx="2700071" cy="1634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2598871"/>
            <a:ext cx="2028826" cy="744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97" y="1828405"/>
            <a:ext cx="1900904" cy="16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" y="137160"/>
            <a:ext cx="1126998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পীড়িতদের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অল্পবয়সী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বেরিবেরির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বেচারাদের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পড়েছে,তবু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37160"/>
            <a:ext cx="110871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23" y="1391055"/>
            <a:ext cx="1892618" cy="142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25" y="1397865"/>
            <a:ext cx="1731877" cy="14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" y="251460"/>
            <a:ext cx="11871960" cy="6263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পারবি?সে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" y="571500"/>
            <a:ext cx="110871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44" y="164020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687353"/>
            <a:ext cx="3131819" cy="15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34340"/>
            <a:ext cx="11338560" cy="614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শক্তিসামর্থ্য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" y="571500"/>
            <a:ext cx="110871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34" y="1577340"/>
            <a:ext cx="4389264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320040"/>
            <a:ext cx="11780520" cy="621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২।সবচেয়ে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পান্ডুর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9440" y="1645920"/>
            <a:ext cx="43205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ইউক্যালিপটাস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583680" y="2606040"/>
            <a:ext cx="477774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বেনেবৌ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7840" y="3749040"/>
            <a:ext cx="4777740" cy="70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ফ্যাকাশে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80960" y="4766310"/>
            <a:ext cx="40005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মালির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বউ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60720" y="5806440"/>
            <a:ext cx="550926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রাত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" y="320040"/>
            <a:ext cx="11780520" cy="621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২।কুকুরটির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ল্যাজনাড়া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বেনেবৌ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বেরিবেরি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246185"/>
            <a:ext cx="12051323" cy="661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05025" y="0"/>
            <a:ext cx="851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 ক্লাসে সবাইকে শুভেচ্ছা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19" y="1169515"/>
            <a:ext cx="12269336" cy="83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5"/>
            </p:par>
            <p:par>
              <p:cTn id="16"/>
            </p:par>
            <p:par>
              <p:cTn id="17"/>
            </p:par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43" y="133066"/>
            <a:ext cx="113157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797" y="3034239"/>
            <a:ext cx="5737860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982" y="3971499"/>
            <a:ext cx="9652038" cy="13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8" y="434340"/>
            <a:ext cx="3808344" cy="26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" y="320040"/>
            <a:ext cx="11803380" cy="65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নীতিবাক্যঃ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ভালবাসবে।ভালবাসা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03" y="218364"/>
            <a:ext cx="11450471" cy="6639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1002" y="218364"/>
            <a:ext cx="10003809" cy="1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139522"/>
            <a:ext cx="11450471" cy="57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1277" y="0"/>
            <a:ext cx="12192000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হারুনুর রশিদ</a:t>
            </a:r>
          </a:p>
          <a:p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(এম,এস,এস;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,এড)</a:t>
            </a:r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পশ্চিম গুজরা মুনিরিয়া দারুচ্ছুন্নাহ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মাদ্‌রাসা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রাউজান,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চট্টগ্রাম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 ০১৮১৮৪৬৬৮২0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BD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harunur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152</a:t>
            </a:r>
            <a:r>
              <a:rPr lang="bn-BD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@gmail.com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 ২৫-০৮-২০১৯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ইং</a:t>
            </a:r>
            <a:endParaRPr lang="bn-BD" sz="3200" dirty="0" smtClean="0">
              <a:solidFill>
                <a:srgbClr val="00206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bn-BD" sz="6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3" y="591252"/>
            <a:ext cx="147186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14" y="576381"/>
            <a:ext cx="2541568" cy="36873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9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939114"/>
            <a:ext cx="1157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প্রিয় শিক্ষার্থী কেমন আছ সবাই?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1" y="1862444"/>
            <a:ext cx="8382925" cy="49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457200"/>
            <a:ext cx="11342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969" y="1534418"/>
            <a:ext cx="10673862" cy="110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মেহমান</a:t>
            </a:r>
            <a:r>
              <a:rPr lang="en-US" sz="4800" dirty="0" smtClean="0"/>
              <a:t>/ </a:t>
            </a:r>
            <a:r>
              <a:rPr lang="en-US" sz="4800" dirty="0" err="1" smtClean="0"/>
              <a:t>অতিথি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0969" y="3112477"/>
            <a:ext cx="10269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আচ্ছা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অতিথি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/>
              <a:t> </a:t>
            </a:r>
            <a:r>
              <a:rPr lang="en-US" sz="3200" dirty="0" err="1" smtClean="0"/>
              <a:t>অতিথির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যাওয়া</a:t>
            </a:r>
            <a:r>
              <a:rPr lang="en-US" sz="3200" dirty="0" smtClean="0"/>
              <a:t>  </a:t>
            </a:r>
            <a:r>
              <a:rPr lang="en-US" sz="3200" dirty="0" err="1" smtClean="0"/>
              <a:t>উপহার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মুহুর্ত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গুলোকে</a:t>
            </a:r>
            <a:r>
              <a:rPr lang="en-US" sz="3200" dirty="0" smtClean="0"/>
              <a:t>  </a:t>
            </a:r>
            <a:r>
              <a:rPr lang="en-US" sz="3200" dirty="0" err="1" smtClean="0"/>
              <a:t>তোমরা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6092" y="4466492"/>
            <a:ext cx="9548446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299" y="5376335"/>
            <a:ext cx="9530862" cy="82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সুন্দর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বলেছ</a:t>
            </a:r>
            <a:r>
              <a:rPr lang="en-US" sz="4800" dirty="0"/>
              <a:t> </a:t>
            </a:r>
            <a:r>
              <a:rPr lang="en-US" sz="2800" dirty="0" smtClean="0"/>
              <a:t>।</a:t>
            </a:r>
            <a:r>
              <a:rPr lang="en-US" sz="4800" dirty="0" smtClean="0"/>
              <a:t> </a:t>
            </a:r>
            <a:r>
              <a:rPr lang="en-US" sz="4800" dirty="0" err="1" smtClean="0"/>
              <a:t>চল</a:t>
            </a:r>
            <a:r>
              <a:rPr lang="en-US" sz="4800" dirty="0" smtClean="0"/>
              <a:t> </a:t>
            </a:r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আজকে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পড়ব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98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145" y="1406768"/>
            <a:ext cx="9750669" cy="172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" y="381000"/>
            <a:ext cx="114604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" y="1676400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লেখক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231648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" y="3017520"/>
            <a:ext cx="1080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087" y="3826450"/>
            <a:ext cx="968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4108"/>
            <a:ext cx="1141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ভিড়িও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46777"/>
              </p:ext>
            </p:extLst>
          </p:nvPr>
        </p:nvGraphicFramePr>
        <p:xfrm>
          <a:off x="5270500" y="3084513"/>
          <a:ext cx="165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ackager Shell Object" showAsIcon="1" r:id="rId4" imgW="1651320" imgH="685800" progId="Package">
                  <p:embed/>
                </p:oleObj>
              </mc:Choice>
              <mc:Fallback>
                <p:oleObj name="Packager Shell Object" showAsIcon="1" r:id="rId4" imgW="1651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0" y="3084513"/>
                        <a:ext cx="1651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8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" y="342900"/>
            <a:ext cx="11986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7675"/>
            <a:ext cx="110871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১৮৭৬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হুগলি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ভাগলপুরের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মাতুতালয়ে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রেঙ্গুনে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আত্ননিয়োগ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১৯০৭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বড়দিদি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সাহিত্যখ্যাতি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পল্লীসমাজ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শ্রীকান্ত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গৃহদাহ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দেনাপাওনা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পথেরদাবী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জগত্তারিণী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ডি-লিট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১৯৩৮সালে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921</Words>
  <Application>Microsoft Office PowerPoint</Application>
  <PresentationFormat>Widescreen</PresentationFormat>
  <Paragraphs>122</Paragraphs>
  <Slides>22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Harun</dc:creator>
  <cp:lastModifiedBy>Mohammad Harun</cp:lastModifiedBy>
  <cp:revision>113</cp:revision>
  <dcterms:created xsi:type="dcterms:W3CDTF">2019-08-13T03:02:46Z</dcterms:created>
  <dcterms:modified xsi:type="dcterms:W3CDTF">2020-10-24T18:20:34Z</dcterms:modified>
</cp:coreProperties>
</file>