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2"/>
  </p:notesMasterIdLst>
  <p:sldIdLst>
    <p:sldId id="258" r:id="rId2"/>
    <p:sldId id="257" r:id="rId3"/>
    <p:sldId id="259" r:id="rId4"/>
    <p:sldId id="267" r:id="rId5"/>
    <p:sldId id="266" r:id="rId6"/>
    <p:sldId id="260" r:id="rId7"/>
    <p:sldId id="269" r:id="rId8"/>
    <p:sldId id="268" r:id="rId9"/>
    <p:sldId id="261" r:id="rId10"/>
    <p:sldId id="276" r:id="rId11"/>
    <p:sldId id="278" r:id="rId12"/>
    <p:sldId id="270" r:id="rId13"/>
    <p:sldId id="271" r:id="rId14"/>
    <p:sldId id="272" r:id="rId15"/>
    <p:sldId id="273" r:id="rId16"/>
    <p:sldId id="274" r:id="rId17"/>
    <p:sldId id="262" r:id="rId18"/>
    <p:sldId id="263" r:id="rId19"/>
    <p:sldId id="264" r:id="rId20"/>
    <p:sldId id="265" r:id="rId2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88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5CD5ED6-CFBC-4606-8AF7-A6F030A1F7F7}" type="doc">
      <dgm:prSet loTypeId="urn:microsoft.com/office/officeart/2005/8/layout/radial5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D409FDA6-90EB-449C-9742-F63DBCD17FBE}">
      <dgm:prSet phldrT="[Text]" phldr="1"/>
      <dgm:spPr/>
      <dgm:t>
        <a:bodyPr/>
        <a:lstStyle/>
        <a:p>
          <a:endParaRPr lang="en-US"/>
        </a:p>
      </dgm:t>
    </dgm:pt>
    <dgm:pt modelId="{F989B1E2-0D96-4A1F-8B97-B7346706B188}" type="parTrans" cxnId="{D4C22525-BA42-49C0-A1D5-995CC6C9D9BD}">
      <dgm:prSet/>
      <dgm:spPr/>
      <dgm:t>
        <a:bodyPr/>
        <a:lstStyle/>
        <a:p>
          <a:endParaRPr lang="en-US"/>
        </a:p>
      </dgm:t>
    </dgm:pt>
    <dgm:pt modelId="{C2E72FE6-94BE-4321-9040-658F8CC7E787}" type="sibTrans" cxnId="{D4C22525-BA42-49C0-A1D5-995CC6C9D9BD}">
      <dgm:prSet/>
      <dgm:spPr/>
      <dgm:t>
        <a:bodyPr/>
        <a:lstStyle/>
        <a:p>
          <a:endParaRPr lang="en-US"/>
        </a:p>
      </dgm:t>
    </dgm:pt>
    <dgm:pt modelId="{1B7CA6C9-5899-4FFF-9429-F8E483A6825A}">
      <dgm:prSet phldrT="[Text]"/>
      <dgm:spPr/>
      <dgm:t>
        <a:bodyPr/>
        <a:lstStyle/>
        <a:p>
          <a:r>
            <a:rPr lang="bn-BD" dirty="0" smtClean="0">
              <a:latin typeface="NikoshBAN" pitchFamily="2" charset="0"/>
              <a:cs typeface="NikoshBAN" pitchFamily="2" charset="0"/>
            </a:rPr>
            <a:t>জন্ম</a:t>
          </a:r>
          <a:endParaRPr lang="en-US" dirty="0">
            <a:latin typeface="NikoshBAN" pitchFamily="2" charset="0"/>
            <a:cs typeface="NikoshBAN" pitchFamily="2" charset="0"/>
          </a:endParaRPr>
        </a:p>
      </dgm:t>
    </dgm:pt>
    <dgm:pt modelId="{A60BA0CF-2589-4704-8CAF-08FA960A7D9C}" type="parTrans" cxnId="{F2089D56-69A6-4969-AAAE-F2AB52428B85}">
      <dgm:prSet/>
      <dgm:spPr/>
      <dgm:t>
        <a:bodyPr/>
        <a:lstStyle/>
        <a:p>
          <a:endParaRPr lang="en-US"/>
        </a:p>
      </dgm:t>
    </dgm:pt>
    <dgm:pt modelId="{9A8FA0F5-3B4A-4374-8F0A-90BC4F24BF54}" type="sibTrans" cxnId="{F2089D56-69A6-4969-AAAE-F2AB52428B85}">
      <dgm:prSet/>
      <dgm:spPr/>
      <dgm:t>
        <a:bodyPr/>
        <a:lstStyle/>
        <a:p>
          <a:endParaRPr lang="en-US"/>
        </a:p>
      </dgm:t>
    </dgm:pt>
    <dgm:pt modelId="{4D21E2BD-F3B3-4E87-96E2-647F34B014AC}">
      <dgm:prSet phldrT="[Text]" custT="1"/>
      <dgm:spPr/>
      <dgm:t>
        <a:bodyPr/>
        <a:lstStyle/>
        <a:p>
          <a:r>
            <a:rPr lang="bn-BD" sz="2800" dirty="0" smtClean="0">
              <a:latin typeface="NikoshBAN" pitchFamily="2" charset="0"/>
              <a:cs typeface="NikoshBAN" pitchFamily="2" charset="0"/>
            </a:rPr>
            <a:t>নোবেল</a:t>
          </a:r>
        </a:p>
        <a:p>
          <a:r>
            <a:rPr lang="bn-BD" sz="2800" dirty="0" smtClean="0">
              <a:latin typeface="NikoshBAN" pitchFamily="2" charset="0"/>
              <a:cs typeface="NikoshBAN" pitchFamily="2" charset="0"/>
            </a:rPr>
            <a:t>পুরস্কার</a:t>
          </a:r>
          <a:endParaRPr lang="en-US" sz="2800" dirty="0">
            <a:latin typeface="NikoshBAN" pitchFamily="2" charset="0"/>
            <a:cs typeface="NikoshBAN" pitchFamily="2" charset="0"/>
          </a:endParaRPr>
        </a:p>
      </dgm:t>
    </dgm:pt>
    <dgm:pt modelId="{A80413AC-5043-4BC8-AB7B-F3F31CB2E878}" type="parTrans" cxnId="{BAE30A21-1B57-4881-A39E-66D6FFCF2D9C}">
      <dgm:prSet/>
      <dgm:spPr/>
      <dgm:t>
        <a:bodyPr/>
        <a:lstStyle/>
        <a:p>
          <a:endParaRPr lang="en-US"/>
        </a:p>
      </dgm:t>
    </dgm:pt>
    <dgm:pt modelId="{21EE16F6-3AB3-4C91-BC12-ED9E90E548B8}" type="sibTrans" cxnId="{BAE30A21-1B57-4881-A39E-66D6FFCF2D9C}">
      <dgm:prSet/>
      <dgm:spPr/>
      <dgm:t>
        <a:bodyPr/>
        <a:lstStyle/>
        <a:p>
          <a:endParaRPr lang="en-US"/>
        </a:p>
      </dgm:t>
    </dgm:pt>
    <dgm:pt modelId="{212001F2-2D62-4F67-90B6-21AD88E3B8E5}">
      <dgm:prSet phldrT="[Text]" custT="1"/>
      <dgm:spPr/>
      <dgm:t>
        <a:bodyPr/>
        <a:lstStyle/>
        <a:p>
          <a:r>
            <a:rPr lang="en-US" sz="2400" dirty="0" err="1" smtClean="0">
              <a:latin typeface="NikoshBAN" pitchFamily="2" charset="0"/>
              <a:cs typeface="NikoshBAN" pitchFamily="2" charset="0"/>
            </a:rPr>
            <a:t>উল্লখযোগ্য</a:t>
          </a:r>
          <a:endParaRPr lang="en-US" sz="2400" dirty="0" smtClean="0">
            <a:latin typeface="NikoshBAN" pitchFamily="2" charset="0"/>
            <a:cs typeface="NikoshBAN" pitchFamily="2" charset="0"/>
          </a:endParaRPr>
        </a:p>
        <a:p>
          <a:r>
            <a:rPr lang="en-US" sz="2400" dirty="0" err="1" smtClean="0">
              <a:latin typeface="NikoshBAN" pitchFamily="2" charset="0"/>
              <a:cs typeface="NikoshBAN" pitchFamily="2" charset="0"/>
            </a:rPr>
            <a:t>গ্রন্থ</a:t>
          </a:r>
          <a:endParaRPr lang="en-US" sz="2400" dirty="0">
            <a:latin typeface="NikoshBAN" pitchFamily="2" charset="0"/>
            <a:cs typeface="NikoshBAN" pitchFamily="2" charset="0"/>
          </a:endParaRPr>
        </a:p>
      </dgm:t>
    </dgm:pt>
    <dgm:pt modelId="{EAB3DDD9-3D2F-4663-9B69-BF4112E7B5A2}" type="parTrans" cxnId="{4134F970-8BE4-4A03-BAA5-6F525CFA4CC0}">
      <dgm:prSet/>
      <dgm:spPr/>
      <dgm:t>
        <a:bodyPr/>
        <a:lstStyle/>
        <a:p>
          <a:endParaRPr lang="en-US"/>
        </a:p>
      </dgm:t>
    </dgm:pt>
    <dgm:pt modelId="{620E8115-3DDA-41AE-A919-C379664E24F3}" type="sibTrans" cxnId="{4134F970-8BE4-4A03-BAA5-6F525CFA4CC0}">
      <dgm:prSet/>
      <dgm:spPr/>
      <dgm:t>
        <a:bodyPr/>
        <a:lstStyle/>
        <a:p>
          <a:endParaRPr lang="en-US"/>
        </a:p>
      </dgm:t>
    </dgm:pt>
    <dgm:pt modelId="{6266F0FE-57F1-40B8-BACA-D432A23D850C}">
      <dgm:prSet phldrT="[Text]"/>
      <dgm:spPr/>
      <dgm:t>
        <a:bodyPr/>
        <a:lstStyle/>
        <a:p>
          <a:r>
            <a:rPr lang="en-US" dirty="0" err="1" smtClean="0">
              <a:latin typeface="NikoshBAN" pitchFamily="2" charset="0"/>
              <a:cs typeface="NikoshBAN" pitchFamily="2" charset="0"/>
            </a:rPr>
            <a:t>মৃত্যু</a:t>
          </a:r>
          <a:endParaRPr lang="en-US" dirty="0">
            <a:latin typeface="NikoshBAN" pitchFamily="2" charset="0"/>
            <a:cs typeface="NikoshBAN" pitchFamily="2" charset="0"/>
          </a:endParaRPr>
        </a:p>
      </dgm:t>
    </dgm:pt>
    <dgm:pt modelId="{BD88ECB5-5713-40CC-848A-FBA1CF5C11E9}" type="parTrans" cxnId="{1FF30B95-BF96-4226-B792-66029456643B}">
      <dgm:prSet/>
      <dgm:spPr/>
      <dgm:t>
        <a:bodyPr/>
        <a:lstStyle/>
        <a:p>
          <a:endParaRPr lang="en-US"/>
        </a:p>
      </dgm:t>
    </dgm:pt>
    <dgm:pt modelId="{A155E6BF-DE81-4DCC-9F5B-210F3D61EF5D}" type="sibTrans" cxnId="{1FF30B95-BF96-4226-B792-66029456643B}">
      <dgm:prSet/>
      <dgm:spPr/>
      <dgm:t>
        <a:bodyPr/>
        <a:lstStyle/>
        <a:p>
          <a:endParaRPr lang="en-US"/>
        </a:p>
      </dgm:t>
    </dgm:pt>
    <dgm:pt modelId="{CBE5AF3D-D4A3-4CA5-B981-9ACDAF55F681}" type="pres">
      <dgm:prSet presAssocID="{35CD5ED6-CFBC-4606-8AF7-A6F030A1F7F7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4EF79C73-534A-4A0A-A4A1-44BA35E6E80E}" type="pres">
      <dgm:prSet presAssocID="{D409FDA6-90EB-449C-9742-F63DBCD17FBE}" presName="centerShape" presStyleLbl="node0" presStyleIdx="0" presStyleCnt="1"/>
      <dgm:spPr/>
      <dgm:t>
        <a:bodyPr/>
        <a:lstStyle/>
        <a:p>
          <a:endParaRPr lang="en-US"/>
        </a:p>
      </dgm:t>
    </dgm:pt>
    <dgm:pt modelId="{6ACD1873-ADFD-41FC-A6E3-5ADDB0224EAB}" type="pres">
      <dgm:prSet presAssocID="{A60BA0CF-2589-4704-8CAF-08FA960A7D9C}" presName="parTrans" presStyleLbl="sibTrans2D1" presStyleIdx="0" presStyleCnt="4"/>
      <dgm:spPr/>
      <dgm:t>
        <a:bodyPr/>
        <a:lstStyle/>
        <a:p>
          <a:endParaRPr lang="en-US"/>
        </a:p>
      </dgm:t>
    </dgm:pt>
    <dgm:pt modelId="{85E439F3-D2DF-4C95-9B80-41E78483FC99}" type="pres">
      <dgm:prSet presAssocID="{A60BA0CF-2589-4704-8CAF-08FA960A7D9C}" presName="connectorText" presStyleLbl="sibTrans2D1" presStyleIdx="0" presStyleCnt="4"/>
      <dgm:spPr/>
      <dgm:t>
        <a:bodyPr/>
        <a:lstStyle/>
        <a:p>
          <a:endParaRPr lang="en-US"/>
        </a:p>
      </dgm:t>
    </dgm:pt>
    <dgm:pt modelId="{138F585B-D368-410E-8053-9CF941859666}" type="pres">
      <dgm:prSet presAssocID="{1B7CA6C9-5899-4FFF-9429-F8E483A6825A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FA12A9D-66BE-42EE-9223-76B5E581BB7B}" type="pres">
      <dgm:prSet presAssocID="{A80413AC-5043-4BC8-AB7B-F3F31CB2E878}" presName="parTrans" presStyleLbl="sibTrans2D1" presStyleIdx="1" presStyleCnt="4"/>
      <dgm:spPr/>
      <dgm:t>
        <a:bodyPr/>
        <a:lstStyle/>
        <a:p>
          <a:endParaRPr lang="en-US"/>
        </a:p>
      </dgm:t>
    </dgm:pt>
    <dgm:pt modelId="{254648DB-75C5-459F-A8D1-4799B411C1C7}" type="pres">
      <dgm:prSet presAssocID="{A80413AC-5043-4BC8-AB7B-F3F31CB2E878}" presName="connectorText" presStyleLbl="sibTrans2D1" presStyleIdx="1" presStyleCnt="4"/>
      <dgm:spPr/>
      <dgm:t>
        <a:bodyPr/>
        <a:lstStyle/>
        <a:p>
          <a:endParaRPr lang="en-US"/>
        </a:p>
      </dgm:t>
    </dgm:pt>
    <dgm:pt modelId="{BB269215-BE25-4715-8A22-8CC7B9B19589}" type="pres">
      <dgm:prSet presAssocID="{4D21E2BD-F3B3-4E87-96E2-647F34B014AC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FD266B0-0691-4FF3-ACC9-7B4F9A2C0BA2}" type="pres">
      <dgm:prSet presAssocID="{EAB3DDD9-3D2F-4663-9B69-BF4112E7B5A2}" presName="parTrans" presStyleLbl="sibTrans2D1" presStyleIdx="2" presStyleCnt="4"/>
      <dgm:spPr/>
      <dgm:t>
        <a:bodyPr/>
        <a:lstStyle/>
        <a:p>
          <a:endParaRPr lang="en-US"/>
        </a:p>
      </dgm:t>
    </dgm:pt>
    <dgm:pt modelId="{AEF7FE62-7AE3-4037-8469-0C60DB2F51C7}" type="pres">
      <dgm:prSet presAssocID="{EAB3DDD9-3D2F-4663-9B69-BF4112E7B5A2}" presName="connectorText" presStyleLbl="sibTrans2D1" presStyleIdx="2" presStyleCnt="4"/>
      <dgm:spPr/>
      <dgm:t>
        <a:bodyPr/>
        <a:lstStyle/>
        <a:p>
          <a:endParaRPr lang="en-US"/>
        </a:p>
      </dgm:t>
    </dgm:pt>
    <dgm:pt modelId="{99F33AFD-CB3F-4E9B-B0A0-CC82013A6A15}" type="pres">
      <dgm:prSet presAssocID="{212001F2-2D62-4F67-90B6-21AD88E3B8E5}" presName="node" presStyleLbl="node1" presStyleIdx="2" presStyleCnt="4" custScaleX="121363" custRadScaleRad="9674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994C868-FEB3-496D-9D7A-49243C6B3D24}" type="pres">
      <dgm:prSet presAssocID="{BD88ECB5-5713-40CC-848A-FBA1CF5C11E9}" presName="parTrans" presStyleLbl="sibTrans2D1" presStyleIdx="3" presStyleCnt="4"/>
      <dgm:spPr/>
      <dgm:t>
        <a:bodyPr/>
        <a:lstStyle/>
        <a:p>
          <a:endParaRPr lang="en-US"/>
        </a:p>
      </dgm:t>
    </dgm:pt>
    <dgm:pt modelId="{86B28BD1-D99C-4A2D-85BA-1F83DA538A2D}" type="pres">
      <dgm:prSet presAssocID="{BD88ECB5-5713-40CC-848A-FBA1CF5C11E9}" presName="connectorText" presStyleLbl="sibTrans2D1" presStyleIdx="3" presStyleCnt="4"/>
      <dgm:spPr/>
      <dgm:t>
        <a:bodyPr/>
        <a:lstStyle/>
        <a:p>
          <a:endParaRPr lang="en-US"/>
        </a:p>
      </dgm:t>
    </dgm:pt>
    <dgm:pt modelId="{ED9C5CDB-023B-4F8D-9244-12AE195A4405}" type="pres">
      <dgm:prSet presAssocID="{6266F0FE-57F1-40B8-BACA-D432A23D850C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85B4923C-0485-4261-9172-35C8CB1A9FE7}" type="presOf" srcId="{D409FDA6-90EB-449C-9742-F63DBCD17FBE}" destId="{4EF79C73-534A-4A0A-A4A1-44BA35E6E80E}" srcOrd="0" destOrd="0" presId="urn:microsoft.com/office/officeart/2005/8/layout/radial5"/>
    <dgm:cxn modelId="{74D405B6-5B39-4379-9BDB-8DAA6C12CA83}" type="presOf" srcId="{6266F0FE-57F1-40B8-BACA-D432A23D850C}" destId="{ED9C5CDB-023B-4F8D-9244-12AE195A4405}" srcOrd="0" destOrd="0" presId="urn:microsoft.com/office/officeart/2005/8/layout/radial5"/>
    <dgm:cxn modelId="{1FF30B95-BF96-4226-B792-66029456643B}" srcId="{D409FDA6-90EB-449C-9742-F63DBCD17FBE}" destId="{6266F0FE-57F1-40B8-BACA-D432A23D850C}" srcOrd="3" destOrd="0" parTransId="{BD88ECB5-5713-40CC-848A-FBA1CF5C11E9}" sibTransId="{A155E6BF-DE81-4DCC-9F5B-210F3D61EF5D}"/>
    <dgm:cxn modelId="{5C41CC4E-3DE4-42B9-8163-46DBB4E13B78}" type="presOf" srcId="{A80413AC-5043-4BC8-AB7B-F3F31CB2E878}" destId="{BFA12A9D-66BE-42EE-9223-76B5E581BB7B}" srcOrd="0" destOrd="0" presId="urn:microsoft.com/office/officeart/2005/8/layout/radial5"/>
    <dgm:cxn modelId="{6F9BF1A2-9D06-41F4-BD5A-A8AD34C22646}" type="presOf" srcId="{EAB3DDD9-3D2F-4663-9B69-BF4112E7B5A2}" destId="{AEF7FE62-7AE3-4037-8469-0C60DB2F51C7}" srcOrd="1" destOrd="0" presId="urn:microsoft.com/office/officeart/2005/8/layout/radial5"/>
    <dgm:cxn modelId="{1932761A-74EE-47D4-9590-C3D339F353D9}" type="presOf" srcId="{1B7CA6C9-5899-4FFF-9429-F8E483A6825A}" destId="{138F585B-D368-410E-8053-9CF941859666}" srcOrd="0" destOrd="0" presId="urn:microsoft.com/office/officeart/2005/8/layout/radial5"/>
    <dgm:cxn modelId="{70591110-49FC-4895-AA0D-9A39960A1D98}" type="presOf" srcId="{EAB3DDD9-3D2F-4663-9B69-BF4112E7B5A2}" destId="{AFD266B0-0691-4FF3-ACC9-7B4F9A2C0BA2}" srcOrd="0" destOrd="0" presId="urn:microsoft.com/office/officeart/2005/8/layout/radial5"/>
    <dgm:cxn modelId="{70023CFA-FE78-4696-B484-26A2BCCBDDB1}" type="presOf" srcId="{4D21E2BD-F3B3-4E87-96E2-647F34B014AC}" destId="{BB269215-BE25-4715-8A22-8CC7B9B19589}" srcOrd="0" destOrd="0" presId="urn:microsoft.com/office/officeart/2005/8/layout/radial5"/>
    <dgm:cxn modelId="{F2089D56-69A6-4969-AAAE-F2AB52428B85}" srcId="{D409FDA6-90EB-449C-9742-F63DBCD17FBE}" destId="{1B7CA6C9-5899-4FFF-9429-F8E483A6825A}" srcOrd="0" destOrd="0" parTransId="{A60BA0CF-2589-4704-8CAF-08FA960A7D9C}" sibTransId="{9A8FA0F5-3B4A-4374-8F0A-90BC4F24BF54}"/>
    <dgm:cxn modelId="{013F8BDE-414C-4B84-8552-4186539AB274}" type="presOf" srcId="{A60BA0CF-2589-4704-8CAF-08FA960A7D9C}" destId="{6ACD1873-ADFD-41FC-A6E3-5ADDB0224EAB}" srcOrd="0" destOrd="0" presId="urn:microsoft.com/office/officeart/2005/8/layout/radial5"/>
    <dgm:cxn modelId="{BAE30A21-1B57-4881-A39E-66D6FFCF2D9C}" srcId="{D409FDA6-90EB-449C-9742-F63DBCD17FBE}" destId="{4D21E2BD-F3B3-4E87-96E2-647F34B014AC}" srcOrd="1" destOrd="0" parTransId="{A80413AC-5043-4BC8-AB7B-F3F31CB2E878}" sibTransId="{21EE16F6-3AB3-4C91-BC12-ED9E90E548B8}"/>
    <dgm:cxn modelId="{F7973B64-6922-4967-9A7E-BB821767F147}" type="presOf" srcId="{A80413AC-5043-4BC8-AB7B-F3F31CB2E878}" destId="{254648DB-75C5-459F-A8D1-4799B411C1C7}" srcOrd="1" destOrd="0" presId="urn:microsoft.com/office/officeart/2005/8/layout/radial5"/>
    <dgm:cxn modelId="{D0E86670-9311-42BF-AAF7-C3747AE5270D}" type="presOf" srcId="{A60BA0CF-2589-4704-8CAF-08FA960A7D9C}" destId="{85E439F3-D2DF-4C95-9B80-41E78483FC99}" srcOrd="1" destOrd="0" presId="urn:microsoft.com/office/officeart/2005/8/layout/radial5"/>
    <dgm:cxn modelId="{4134F970-8BE4-4A03-BAA5-6F525CFA4CC0}" srcId="{D409FDA6-90EB-449C-9742-F63DBCD17FBE}" destId="{212001F2-2D62-4F67-90B6-21AD88E3B8E5}" srcOrd="2" destOrd="0" parTransId="{EAB3DDD9-3D2F-4663-9B69-BF4112E7B5A2}" sibTransId="{620E8115-3DDA-41AE-A919-C379664E24F3}"/>
    <dgm:cxn modelId="{BDD21357-2070-48B5-B10F-7E90D14DE859}" type="presOf" srcId="{BD88ECB5-5713-40CC-848A-FBA1CF5C11E9}" destId="{9994C868-FEB3-496D-9D7A-49243C6B3D24}" srcOrd="0" destOrd="0" presId="urn:microsoft.com/office/officeart/2005/8/layout/radial5"/>
    <dgm:cxn modelId="{2FDF81F9-1F44-4329-B85B-552F133C172A}" type="presOf" srcId="{212001F2-2D62-4F67-90B6-21AD88E3B8E5}" destId="{99F33AFD-CB3F-4E9B-B0A0-CC82013A6A15}" srcOrd="0" destOrd="0" presId="urn:microsoft.com/office/officeart/2005/8/layout/radial5"/>
    <dgm:cxn modelId="{D4C22525-BA42-49C0-A1D5-995CC6C9D9BD}" srcId="{35CD5ED6-CFBC-4606-8AF7-A6F030A1F7F7}" destId="{D409FDA6-90EB-449C-9742-F63DBCD17FBE}" srcOrd="0" destOrd="0" parTransId="{F989B1E2-0D96-4A1F-8B97-B7346706B188}" sibTransId="{C2E72FE6-94BE-4321-9040-658F8CC7E787}"/>
    <dgm:cxn modelId="{BEFE1DD4-6244-4BDB-89C7-1D6C716D6D0B}" type="presOf" srcId="{BD88ECB5-5713-40CC-848A-FBA1CF5C11E9}" destId="{86B28BD1-D99C-4A2D-85BA-1F83DA538A2D}" srcOrd="1" destOrd="0" presId="urn:microsoft.com/office/officeart/2005/8/layout/radial5"/>
    <dgm:cxn modelId="{C1D440A1-E54E-4883-9600-B8CC41D6DE17}" type="presOf" srcId="{35CD5ED6-CFBC-4606-8AF7-A6F030A1F7F7}" destId="{CBE5AF3D-D4A3-4CA5-B981-9ACDAF55F681}" srcOrd="0" destOrd="0" presId="urn:microsoft.com/office/officeart/2005/8/layout/radial5"/>
    <dgm:cxn modelId="{60907DC6-B4D9-4C2C-B9AF-4976ACB1ADBA}" type="presParOf" srcId="{CBE5AF3D-D4A3-4CA5-B981-9ACDAF55F681}" destId="{4EF79C73-534A-4A0A-A4A1-44BA35E6E80E}" srcOrd="0" destOrd="0" presId="urn:microsoft.com/office/officeart/2005/8/layout/radial5"/>
    <dgm:cxn modelId="{B6A32F7C-BEFD-44CB-8780-43C822F68539}" type="presParOf" srcId="{CBE5AF3D-D4A3-4CA5-B981-9ACDAF55F681}" destId="{6ACD1873-ADFD-41FC-A6E3-5ADDB0224EAB}" srcOrd="1" destOrd="0" presId="urn:microsoft.com/office/officeart/2005/8/layout/radial5"/>
    <dgm:cxn modelId="{A41283C0-6440-45A2-9BA2-400C4B7F8778}" type="presParOf" srcId="{6ACD1873-ADFD-41FC-A6E3-5ADDB0224EAB}" destId="{85E439F3-D2DF-4C95-9B80-41E78483FC99}" srcOrd="0" destOrd="0" presId="urn:microsoft.com/office/officeart/2005/8/layout/radial5"/>
    <dgm:cxn modelId="{546EDF46-E191-4AA2-9A80-A2B58D6136F8}" type="presParOf" srcId="{CBE5AF3D-D4A3-4CA5-B981-9ACDAF55F681}" destId="{138F585B-D368-410E-8053-9CF941859666}" srcOrd="2" destOrd="0" presId="urn:microsoft.com/office/officeart/2005/8/layout/radial5"/>
    <dgm:cxn modelId="{8966B7CD-E5DE-48E6-85CC-74D36B8D8647}" type="presParOf" srcId="{CBE5AF3D-D4A3-4CA5-B981-9ACDAF55F681}" destId="{BFA12A9D-66BE-42EE-9223-76B5E581BB7B}" srcOrd="3" destOrd="0" presId="urn:microsoft.com/office/officeart/2005/8/layout/radial5"/>
    <dgm:cxn modelId="{5ACFDB33-F015-42A4-9BBA-525DC9CB8F6E}" type="presParOf" srcId="{BFA12A9D-66BE-42EE-9223-76B5E581BB7B}" destId="{254648DB-75C5-459F-A8D1-4799B411C1C7}" srcOrd="0" destOrd="0" presId="urn:microsoft.com/office/officeart/2005/8/layout/radial5"/>
    <dgm:cxn modelId="{8DB10EA1-7E84-46B2-BCD0-DFD3B5D9771B}" type="presParOf" srcId="{CBE5AF3D-D4A3-4CA5-B981-9ACDAF55F681}" destId="{BB269215-BE25-4715-8A22-8CC7B9B19589}" srcOrd="4" destOrd="0" presId="urn:microsoft.com/office/officeart/2005/8/layout/radial5"/>
    <dgm:cxn modelId="{0B9D9A8C-9CEA-4992-8B80-B02DFCCC7A28}" type="presParOf" srcId="{CBE5AF3D-D4A3-4CA5-B981-9ACDAF55F681}" destId="{AFD266B0-0691-4FF3-ACC9-7B4F9A2C0BA2}" srcOrd="5" destOrd="0" presId="urn:microsoft.com/office/officeart/2005/8/layout/radial5"/>
    <dgm:cxn modelId="{8246BE22-B48E-4A5D-92F0-E42300AAFB7A}" type="presParOf" srcId="{AFD266B0-0691-4FF3-ACC9-7B4F9A2C0BA2}" destId="{AEF7FE62-7AE3-4037-8469-0C60DB2F51C7}" srcOrd="0" destOrd="0" presId="urn:microsoft.com/office/officeart/2005/8/layout/radial5"/>
    <dgm:cxn modelId="{BC562946-23B9-43D6-B48A-9E4015E628B4}" type="presParOf" srcId="{CBE5AF3D-D4A3-4CA5-B981-9ACDAF55F681}" destId="{99F33AFD-CB3F-4E9B-B0A0-CC82013A6A15}" srcOrd="6" destOrd="0" presId="urn:microsoft.com/office/officeart/2005/8/layout/radial5"/>
    <dgm:cxn modelId="{90D48EAD-51FA-4681-ADFA-4B0F10B58F84}" type="presParOf" srcId="{CBE5AF3D-D4A3-4CA5-B981-9ACDAF55F681}" destId="{9994C868-FEB3-496D-9D7A-49243C6B3D24}" srcOrd="7" destOrd="0" presId="urn:microsoft.com/office/officeart/2005/8/layout/radial5"/>
    <dgm:cxn modelId="{3F3654D7-BD1E-4779-9273-19FD84A48F99}" type="presParOf" srcId="{9994C868-FEB3-496D-9D7A-49243C6B3D24}" destId="{86B28BD1-D99C-4A2D-85BA-1F83DA538A2D}" srcOrd="0" destOrd="0" presId="urn:microsoft.com/office/officeart/2005/8/layout/radial5"/>
    <dgm:cxn modelId="{FA7A2B7C-F9A4-4AFC-8CAA-F34B93F8A69D}" type="presParOf" srcId="{CBE5AF3D-D4A3-4CA5-B981-9ACDAF55F681}" destId="{ED9C5CDB-023B-4F8D-9244-12AE195A4405}" srcOrd="8" destOrd="0" presId="urn:microsoft.com/office/officeart/2005/8/layout/radial5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76348F9-6CFD-4C9D-BCF4-4076E2BD3D89}" type="datetimeFigureOut">
              <a:rPr lang="en-US" smtClean="0"/>
              <a:pPr/>
              <a:t>10/25/2020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C030BF0-A2E4-4361-BAE0-8B1FF5608E65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030BF0-A2E4-4361-BAE0-8B1FF5608E65}" type="slidenum">
              <a:rPr lang="en-US" smtClean="0"/>
              <a:pPr/>
              <a:t>18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Rounded Rectangle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0" name="Subtitle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19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10/25/2020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10/25/2020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10/25/2020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10/25/2020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ounded Rectangle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10/25/2020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10/25/2020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10/25/2020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10/25/2020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10/25/2020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10/25/2020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ound Single Corner Rectangle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10/25/2020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ounded Rectangle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3" name="Title Placeholder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1D8BD707-D9CF-40AE-B4C6-C98DA3205C09}" type="datetimeFigureOut">
              <a:rPr lang="en-US" smtClean="0"/>
              <a:pPr/>
              <a:t>10/25/2020</a:t>
            </a:fld>
            <a:endParaRPr lang="en-US"/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7" Type="http://schemas.openxmlformats.org/officeDocument/2006/relationships/image" Target="../media/image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jpeg"/><Relationship Id="rId5" Type="http://schemas.openxmlformats.org/officeDocument/2006/relationships/image" Target="../media/image3.jpeg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jpeg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971800" y="381000"/>
            <a:ext cx="3124200" cy="923330"/>
          </a:xfrm>
          <a:prstGeom prst="rect">
            <a:avLst/>
          </a:prstGeom>
          <a:solidFill>
            <a:srgbClr val="00B050"/>
          </a:solidFill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স্বাগতম</a:t>
            </a:r>
            <a:endParaRPr lang="en-US" sz="54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 descr="pra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543" y="1371600"/>
            <a:ext cx="4490357" cy="2514600"/>
          </a:xfrm>
          <a:prstGeom prst="rect">
            <a:avLst/>
          </a:prstGeom>
        </p:spPr>
      </p:pic>
      <p:pic>
        <p:nvPicPr>
          <p:cNvPr id="7" name="Picture 6" descr="pra3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43400" y="1370096"/>
            <a:ext cx="4495800" cy="2573254"/>
          </a:xfrm>
          <a:prstGeom prst="rect">
            <a:avLst/>
          </a:prstGeom>
        </p:spPr>
      </p:pic>
      <p:pic>
        <p:nvPicPr>
          <p:cNvPr id="8" name="Picture 7" descr="bbaaff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67200" y="3886200"/>
            <a:ext cx="4572000" cy="2716453"/>
          </a:xfrm>
          <a:prstGeom prst="rect">
            <a:avLst/>
          </a:prstGeom>
        </p:spPr>
      </p:pic>
      <p:pic>
        <p:nvPicPr>
          <p:cNvPr id="9" name="Picture 8" descr="bampr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4800" y="3901658"/>
            <a:ext cx="3962400" cy="2727742"/>
          </a:xfrm>
          <a:prstGeom prst="rect">
            <a:avLst/>
          </a:prstGeom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00400" y="83403"/>
            <a:ext cx="2819400" cy="830997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আদর্শ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পাঠ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 descr="20200301_11052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81000" y="990600"/>
            <a:ext cx="8382000" cy="44577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4" name="Rectangle 3"/>
          <p:cNvSpPr/>
          <p:nvPr/>
        </p:nvSpPr>
        <p:spPr>
          <a:xfrm>
            <a:off x="533400" y="5638800"/>
            <a:ext cx="8026330" cy="830997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 wrap="square">
            <a:spAutoFit/>
          </a:bodyPr>
          <a:lstStyle/>
          <a:p>
            <a:pPr algn="ctr"/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শিক্ষক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শ্রেণিকক্ষে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আদর্শ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পড়ছেন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। 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0200301_11082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81000" y="1295400"/>
            <a:ext cx="8382000" cy="42291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3" name="Rectangle 2"/>
          <p:cNvSpPr/>
          <p:nvPr/>
        </p:nvSpPr>
        <p:spPr>
          <a:xfrm>
            <a:off x="1447800" y="5715000"/>
            <a:ext cx="6508513" cy="769441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>
            <a:spAutoFit/>
          </a:bodyPr>
          <a:lstStyle/>
          <a:p>
            <a:r>
              <a:rPr lang="bn-BD" sz="4400" dirty="0" smtClean="0">
                <a:latin typeface="NikoshBAN" pitchFamily="2" charset="0"/>
                <a:cs typeface="NikoshBAN" pitchFamily="2" charset="0"/>
              </a:rPr>
              <a:t>শিক্ষার্থী শ্রেণিকক্ষে সরব পাঠ পড়ছে। 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367653" y="312003"/>
            <a:ext cx="2499747" cy="830997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>
            <a:spAutoFit/>
          </a:bodyPr>
          <a:lstStyle/>
          <a:p>
            <a:pPr algn="ctr"/>
            <a:r>
              <a:rPr lang="bn-BD" sz="4800" dirty="0" smtClean="0">
                <a:latin typeface="NikoshBAN" pitchFamily="2" charset="0"/>
                <a:cs typeface="NikoshBAN" pitchFamily="2" charset="0"/>
              </a:rPr>
              <a:t>সরব পাঠ 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581400" y="381000"/>
            <a:ext cx="2514600" cy="830997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/>
            <a:r>
              <a:rPr lang="bn-BD" sz="4800" dirty="0" smtClean="0">
                <a:latin typeface="NikoshBAN" pitchFamily="2" charset="0"/>
                <a:cs typeface="NikoshBAN" pitchFamily="2" charset="0"/>
              </a:rPr>
              <a:t>শব্দার্থ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80999" y="1524000"/>
            <a:ext cx="1295401" cy="707886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 prst="slope"/>
          </a:sp3d>
        </p:spPr>
        <p:txBody>
          <a:bodyPr wrap="square" rtlCol="0">
            <a:spAutoFit/>
          </a:bodyPr>
          <a:lstStyle/>
          <a:p>
            <a:pPr algn="ctr"/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সার্থক 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81000" y="3581400"/>
            <a:ext cx="1295400" cy="707886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 prst="slope"/>
          </a:sp3d>
        </p:spPr>
        <p:txBody>
          <a:bodyPr wrap="square" rtlCol="0">
            <a:spAutoFit/>
          </a:bodyPr>
          <a:lstStyle/>
          <a:p>
            <a:pPr algn="ctr"/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গগণে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81000" y="5769114"/>
            <a:ext cx="1295400" cy="707886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 prst="slope"/>
          </a:sp3d>
        </p:spPr>
        <p:txBody>
          <a:bodyPr wrap="square" rtlCol="0">
            <a:spAutoFit/>
          </a:bodyPr>
          <a:lstStyle/>
          <a:p>
            <a:pPr algn="ctr"/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আঁখি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81000" y="2667000"/>
            <a:ext cx="1295400" cy="707886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 prst="slope"/>
          </a:sp3d>
        </p:spPr>
        <p:txBody>
          <a:bodyPr wrap="square" rtlCol="0">
            <a:spAutoFit/>
          </a:bodyPr>
          <a:lstStyle/>
          <a:p>
            <a:pPr algn="ctr"/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জনম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81000" y="4702314"/>
            <a:ext cx="1295400" cy="707886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 prst="slope"/>
          </a:sp3d>
        </p:spPr>
        <p:txBody>
          <a:bodyPr wrap="square" rtlCol="0">
            <a:spAutoFit/>
          </a:bodyPr>
          <a:lstStyle/>
          <a:p>
            <a:pPr algn="ctr"/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অঙ্গ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133600" y="1524000"/>
            <a:ext cx="40908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2800" b="1" dirty="0" smtClean="0">
                <a:latin typeface="NikoshBAN" pitchFamily="2" charset="0"/>
                <a:cs typeface="NikoshBAN" pitchFamily="2" charset="0"/>
              </a:rPr>
              <a:t>=</a:t>
            </a:r>
            <a:endParaRPr lang="en-US" sz="28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133600" y="2743200"/>
            <a:ext cx="40908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2800" b="1" dirty="0" smtClean="0">
                <a:latin typeface="NikoshBAN" pitchFamily="2" charset="0"/>
                <a:cs typeface="NikoshBAN" pitchFamily="2" charset="0"/>
              </a:rPr>
              <a:t>=</a:t>
            </a:r>
            <a:endParaRPr lang="en-US" sz="28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133600" y="3743980"/>
            <a:ext cx="40908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2800" b="1" dirty="0" smtClean="0">
                <a:latin typeface="NikoshBAN" pitchFamily="2" charset="0"/>
                <a:cs typeface="NikoshBAN" pitchFamily="2" charset="0"/>
              </a:rPr>
              <a:t>=</a:t>
            </a:r>
            <a:endParaRPr lang="en-US" sz="28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133600" y="4810780"/>
            <a:ext cx="40908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2800" b="1" dirty="0" smtClean="0">
                <a:latin typeface="NikoshBAN" pitchFamily="2" charset="0"/>
                <a:cs typeface="NikoshBAN" pitchFamily="2" charset="0"/>
              </a:rPr>
              <a:t>=</a:t>
            </a:r>
            <a:endParaRPr lang="en-US" sz="28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133600" y="5801380"/>
            <a:ext cx="40908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2800" b="1" dirty="0" smtClean="0">
                <a:latin typeface="NikoshBAN" pitchFamily="2" charset="0"/>
                <a:cs typeface="NikoshBAN" pitchFamily="2" charset="0"/>
              </a:rPr>
              <a:t>=</a:t>
            </a:r>
            <a:endParaRPr lang="en-US" sz="28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781800" y="1371600"/>
            <a:ext cx="1905000" cy="70788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pPr algn="ctr"/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সফল।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781800" y="2438400"/>
            <a:ext cx="1905000" cy="70788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pPr algn="ctr"/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জন্ম।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781799" y="3505200"/>
            <a:ext cx="1905001" cy="70788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pPr algn="ctr"/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আকাশে।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781800" y="4549914"/>
            <a:ext cx="1905000" cy="70788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pPr algn="ctr"/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দেহ।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781800" y="5616714"/>
            <a:ext cx="1905000" cy="70788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pPr algn="ctr"/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চোঁখ।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971800" y="1295400"/>
            <a:ext cx="2590800" cy="103327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</p:pic>
      <p:pic>
        <p:nvPicPr>
          <p:cNvPr id="20" name="Picture 19" descr="akash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71800" y="3581400"/>
            <a:ext cx="2590800" cy="838200"/>
          </a:xfrm>
          <a:prstGeom prst="rect">
            <a:avLst/>
          </a:prstGeom>
          <a:ln w="9525">
            <a:solidFill>
              <a:schemeClr val="tx1"/>
            </a:solidFill>
          </a:ln>
        </p:spPr>
      </p:pic>
      <p:pic>
        <p:nvPicPr>
          <p:cNvPr id="23" name="Picture 22" descr="boddy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71800" y="4514850"/>
            <a:ext cx="2590800" cy="971550"/>
          </a:xfrm>
          <a:prstGeom prst="rect">
            <a:avLst/>
          </a:prstGeom>
          <a:ln w="9525">
            <a:solidFill>
              <a:schemeClr val="tx1"/>
            </a:solidFill>
          </a:ln>
        </p:spPr>
      </p:pic>
      <p:pic>
        <p:nvPicPr>
          <p:cNvPr id="24" name="Picture 23" descr="choko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971800" y="5562600"/>
            <a:ext cx="2597150" cy="914400"/>
          </a:xfrm>
          <a:prstGeom prst="rect">
            <a:avLst/>
          </a:prstGeom>
          <a:ln w="9525">
            <a:solidFill>
              <a:schemeClr val="tx1"/>
            </a:solidFill>
          </a:ln>
        </p:spPr>
      </p:pic>
      <p:pic>
        <p:nvPicPr>
          <p:cNvPr id="22" name="Picture 21" descr="mmaa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971800" y="2438400"/>
            <a:ext cx="2590800" cy="1023938"/>
          </a:xfrm>
          <a:prstGeom prst="rect">
            <a:avLst/>
          </a:prstGeom>
          <a:ln w="9525">
            <a:solidFill>
              <a:schemeClr val="tx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3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1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5" grpId="0" animBg="1"/>
      <p:bldP spid="16" grpId="0" animBg="1"/>
      <p:bldP spid="1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09600" y="3429000"/>
            <a:ext cx="80772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bn-BD" sz="4000" dirty="0" smtClean="0">
              <a:latin typeface="NikoshBAN" pitchFamily="2" charset="0"/>
              <a:cs typeface="NikoshBAN" pitchFamily="2" charset="0"/>
            </a:endParaRPr>
          </a:p>
          <a:p>
            <a:endParaRPr lang="bn-BD" sz="4000" dirty="0" smtClean="0">
              <a:latin typeface="NikoshBAN" pitchFamily="2" charset="0"/>
              <a:cs typeface="NikoshBAN" pitchFamily="2" charset="0"/>
            </a:endParaRPr>
          </a:p>
          <a:p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33400" y="4373940"/>
            <a:ext cx="8090676" cy="1569660"/>
          </a:xfrm>
          <a:prstGeom prst="rect">
            <a:avLst/>
          </a:prstGeom>
          <a:effectLst>
            <a:glow rad="1397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bn-BD" sz="4800" dirty="0" smtClean="0">
                <a:latin typeface="NikoshBAN" pitchFamily="2" charset="0"/>
                <a:cs typeface="NikoshBAN" pitchFamily="2" charset="0"/>
              </a:rPr>
              <a:t>সার্থক জনম আমার জন্মেছি এই দেশে ।</a:t>
            </a:r>
          </a:p>
          <a:p>
            <a:r>
              <a:rPr lang="bn-BD" sz="4800" dirty="0" smtClean="0">
                <a:latin typeface="NikoshBAN" pitchFamily="2" charset="0"/>
                <a:cs typeface="NikoshBAN" pitchFamily="2" charset="0"/>
              </a:rPr>
              <a:t>সার্থক জনম, মা গো, তোমায় ভালোবেসে।।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5" descr="mmaa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990601"/>
            <a:ext cx="3886200" cy="2568836"/>
          </a:xfrm>
          <a:prstGeom prst="rect">
            <a:avLst/>
          </a:prstGeom>
          <a:ln w="9525">
            <a:solidFill>
              <a:schemeClr val="tx1"/>
            </a:solidFill>
          </a:ln>
        </p:spPr>
      </p:pic>
      <p:pic>
        <p:nvPicPr>
          <p:cNvPr id="8" name="Picture 7" descr="national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0" y="990600"/>
            <a:ext cx="4130723" cy="2514600"/>
          </a:xfrm>
          <a:prstGeom prst="rect">
            <a:avLst/>
          </a:prstGeom>
          <a:ln w="9525">
            <a:solidFill>
              <a:schemeClr val="tx1"/>
            </a:solidFill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33400" y="4233208"/>
            <a:ext cx="8090676" cy="193899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জানি নে তোর ধন রতন আছে কি না রানির মতন,</a:t>
            </a:r>
          </a:p>
          <a:p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শুধু জানি আমার অঙ্গ জুড়ায় তোমার ছায়ায় এসে ।।</a:t>
            </a:r>
          </a:p>
          <a:p>
            <a:endParaRPr lang="bn-BD" sz="4000" dirty="0" smtClean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 descr="gacher caya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19600" y="685800"/>
            <a:ext cx="3733800" cy="2743200"/>
          </a:xfrm>
          <a:prstGeom prst="rect">
            <a:avLst/>
          </a:prstGeom>
          <a:ln w="9525">
            <a:solidFill>
              <a:schemeClr val="tx1"/>
            </a:solidFill>
          </a:ln>
        </p:spPr>
      </p:pic>
      <p:pic>
        <p:nvPicPr>
          <p:cNvPr id="6" name="Picture 5" descr="rani eligabeth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2000" y="630041"/>
            <a:ext cx="3352800" cy="2798959"/>
          </a:xfrm>
          <a:prstGeom prst="rect">
            <a:avLst/>
          </a:prstGeom>
          <a:ln w="9525">
            <a:solidFill>
              <a:schemeClr val="tx1"/>
            </a:solidFill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57200" y="4467761"/>
            <a:ext cx="8305800" cy="1323439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কোন বনেতে জানি নে ফুল গন্ধে এমন করে আকুল,</a:t>
            </a:r>
          </a:p>
          <a:p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কোন গগণে ওঠে রে চাঁদ এমন হাসি হেসে ।।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 descr="bbaaf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7117" y="914400"/>
            <a:ext cx="4078683" cy="2743200"/>
          </a:xfrm>
          <a:prstGeom prst="rect">
            <a:avLst/>
          </a:prstGeom>
          <a:ln w="9525">
            <a:solidFill>
              <a:schemeClr val="tx1"/>
            </a:solidFill>
          </a:ln>
        </p:spPr>
      </p:pic>
      <p:pic>
        <p:nvPicPr>
          <p:cNvPr id="7" name="Picture 6" descr="cader jusna 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40704" y="914400"/>
            <a:ext cx="4122296" cy="2743200"/>
          </a:xfrm>
          <a:prstGeom prst="rect">
            <a:avLst/>
          </a:prstGeom>
          <a:ln w="9525">
            <a:solidFill>
              <a:schemeClr val="tx1"/>
            </a:solidFill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4800" y="4233208"/>
            <a:ext cx="8534399" cy="1938992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আঁখি মেলে তোমার আলো প্রথম আমার চোখ জুড়ালো,</a:t>
            </a:r>
          </a:p>
          <a:p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ওই আলোতে নয়ন রেখে মুদব নয়ন শেষে।।</a:t>
            </a:r>
          </a:p>
          <a:p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 descr="choko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0" y="762000"/>
            <a:ext cx="4038600" cy="2743200"/>
          </a:xfrm>
          <a:prstGeom prst="rect">
            <a:avLst/>
          </a:prstGeom>
          <a:ln w="9525">
            <a:solidFill>
              <a:schemeClr val="tx1"/>
            </a:solidFill>
          </a:ln>
        </p:spPr>
      </p:pic>
      <p:pic>
        <p:nvPicPr>
          <p:cNvPr id="4" name="Picture 3" descr="bondo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0" y="762000"/>
            <a:ext cx="4114800" cy="2743200"/>
          </a:xfrm>
          <a:prstGeom prst="rect">
            <a:avLst/>
          </a:prstGeom>
          <a:ln w="9525">
            <a:solidFill>
              <a:schemeClr val="tx1"/>
            </a:solidFill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048000" y="609600"/>
            <a:ext cx="3048000" cy="923330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5400" dirty="0" err="1" smtClean="0">
                <a:solidFill>
                  <a:srgbClr val="000000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দলীয়</a:t>
            </a:r>
            <a:r>
              <a:rPr lang="en-US" sz="5400" dirty="0" smtClean="0">
                <a:solidFill>
                  <a:srgbClr val="000000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lang="en-US" sz="5400" dirty="0" err="1" smtClean="0">
                <a:solidFill>
                  <a:srgbClr val="000000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কাজ</a:t>
            </a:r>
            <a:endParaRPr lang="en-US" sz="2000" dirty="0" smtClean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Picture 2" descr="20190929_13161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667000" y="2019300"/>
            <a:ext cx="3810000" cy="28575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5" name="TextBox 4"/>
          <p:cNvSpPr txBox="1"/>
          <p:nvPr/>
        </p:nvSpPr>
        <p:spPr>
          <a:xfrm>
            <a:off x="457200" y="5373469"/>
            <a:ext cx="8185254" cy="646331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জন্মভূমির প্রতি কবির গভীর মমত্ববোধ কথাটি ব্যাখ্যা কর।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048000" y="1752600"/>
            <a:ext cx="2819400" cy="92333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5400" dirty="0" err="1" smtClean="0">
                <a:solidFill>
                  <a:schemeClr val="bg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মূল্যায়ন</a:t>
            </a:r>
            <a:endParaRPr lang="en-US" sz="20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04800" y="3690878"/>
            <a:ext cx="8534400" cy="286232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১। রবীন্দ্রনাথ ঠাকুর কত সালে নোবেল পুরস্কার 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পান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?</a:t>
            </a:r>
            <a:endParaRPr lang="bn-BD" sz="3600" dirty="0" smtClean="0">
              <a:latin typeface="NikoshBAN" pitchFamily="2" charset="0"/>
              <a:cs typeface="NikoshBAN" pitchFamily="2" charset="0"/>
            </a:endParaRPr>
          </a:p>
          <a:p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২। কবি জন্মভূমিকে মা বলে সম্বোধন করেছেন কেন?</a:t>
            </a:r>
          </a:p>
          <a:p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৩। জন্মভূমি কবিতার সারমর্ম লেখ।</a:t>
            </a:r>
          </a:p>
          <a:p>
            <a:endParaRPr lang="bn-BD" sz="3600" dirty="0" smtClean="0">
              <a:latin typeface="NikoshBAN" pitchFamily="2" charset="0"/>
              <a:cs typeface="NikoshBAN" pitchFamily="2" charset="0"/>
            </a:endParaRPr>
          </a:p>
          <a:p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200400" y="533400"/>
            <a:ext cx="2743200" cy="923330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5400" dirty="0" err="1" smtClean="0">
                <a:solidFill>
                  <a:schemeClr val="bg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বাড়ির</a:t>
            </a:r>
            <a:r>
              <a:rPr lang="en-US" sz="5400" dirty="0" smtClean="0">
                <a:solidFill>
                  <a:schemeClr val="bg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lang="en-US" sz="5400" dirty="0" err="1" smtClean="0">
                <a:solidFill>
                  <a:schemeClr val="bg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কাজ</a:t>
            </a:r>
            <a:endParaRPr lang="en-US" sz="20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57201" y="4649450"/>
            <a:ext cx="8229599" cy="144655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4400" dirty="0" smtClean="0">
                <a:latin typeface="NikoshBAN" pitchFamily="2" charset="0"/>
                <a:cs typeface="NikoshBAN" pitchFamily="2" charset="0"/>
              </a:rPr>
              <a:t># কবি এদেশে জন্ম গ্রহণ করেছেন বলেই তাঁর     জীবন সার্থক হয়েছে - কথাটি বুঝিয়ে লেখ।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 descr="bdmap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19400" y="1851212"/>
            <a:ext cx="3840480" cy="2259106"/>
          </a:xfrm>
          <a:prstGeom prst="rect">
            <a:avLst/>
          </a:prstGeom>
          <a:ln>
            <a:solidFill>
              <a:schemeClr val="tx1"/>
            </a:solidFill>
            <a:prstDash val="sysDot"/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96741" y="1364159"/>
            <a:ext cx="2956259" cy="769441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 prst="slope"/>
          </a:sp3d>
        </p:spPr>
        <p:txBody>
          <a:bodyPr wrap="none" rtlCol="0">
            <a:spAutoFit/>
          </a:bodyPr>
          <a:lstStyle/>
          <a:p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শিক্ষক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পরিচিতি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88385" y="2667000"/>
            <a:ext cx="7417415" cy="3785652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 prst="slope"/>
          </a:sp3d>
        </p:spPr>
        <p:txBody>
          <a:bodyPr wrap="none" rtlCol="0">
            <a:spAutoFit/>
          </a:bodyPr>
          <a:lstStyle/>
          <a:p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মোঃ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গোলজার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আহমদ</a:t>
            </a:r>
            <a:endParaRPr lang="en-US" sz="4000" dirty="0" smtClean="0">
              <a:latin typeface="NikoshBAN" pitchFamily="2" charset="0"/>
              <a:cs typeface="NikoshBAN" pitchFamily="2" charset="0"/>
            </a:endParaRPr>
          </a:p>
          <a:p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সহকারি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শিক্ষক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(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আইসিটি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)</a:t>
            </a:r>
          </a:p>
          <a:p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দোয়ারাবাজার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সরকারি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মডেল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উচ্চ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বিদ্যালয়</a:t>
            </a:r>
            <a:endParaRPr lang="en-US" sz="4000" dirty="0" smtClean="0">
              <a:latin typeface="NikoshBAN" pitchFamily="2" charset="0"/>
              <a:cs typeface="NikoshBAN" pitchFamily="2" charset="0"/>
            </a:endParaRPr>
          </a:p>
          <a:p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দোয়ারাবাজার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সুনামগঞ্জ</a:t>
            </a:r>
            <a:endParaRPr lang="en-US" sz="4000" dirty="0" smtClean="0">
              <a:latin typeface="NikoshBAN" pitchFamily="2" charset="0"/>
              <a:cs typeface="NikoshBAN" pitchFamily="2" charset="0"/>
            </a:endParaRPr>
          </a:p>
          <a:p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মোবাইলঃ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০১৯১৭-০৩২৮২৫</a:t>
            </a:r>
          </a:p>
          <a:p>
            <a:r>
              <a:rPr lang="en-US" sz="4000" dirty="0" smtClean="0">
                <a:latin typeface="NikoshBAN" pitchFamily="2" charset="0"/>
                <a:cs typeface="NikoshBAN" pitchFamily="2" charset="0"/>
              </a:rPr>
              <a:t>Email: 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goljmc2009ar@gmail.com</a:t>
            </a:r>
            <a:endParaRPr lang="en-US" sz="4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3" descr="DSC_001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562600" y="914400"/>
            <a:ext cx="1371600" cy="164592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057400" y="457200"/>
            <a:ext cx="5791200" cy="1107996"/>
          </a:xfrm>
          <a:prstGeom prst="rect">
            <a:avLst/>
          </a:prstGeom>
          <a:solidFill>
            <a:srgbClr val="92D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>
            <a:spAutoFit/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6600" dirty="0" err="1" smtClean="0">
                <a:solidFill>
                  <a:schemeClr val="bg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সবাইকে</a:t>
            </a:r>
            <a:r>
              <a:rPr lang="en-US" sz="6600" dirty="0" smtClean="0">
                <a:solidFill>
                  <a:schemeClr val="bg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lang="en-US" sz="6600" dirty="0" err="1" smtClean="0">
                <a:solidFill>
                  <a:schemeClr val="bg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ধন্যবাদ</a:t>
            </a:r>
            <a:endParaRPr lang="en-US" sz="66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Picture 3" descr="pra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" y="1773782"/>
            <a:ext cx="8534400" cy="4779418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457200" y="3075325"/>
            <a:ext cx="8229600" cy="3477875"/>
          </a:xfrm>
          <a:prstGeom prst="rect">
            <a:avLst/>
          </a:prstGeom>
          <a:ln>
            <a:headEnd/>
            <a:tailEnd/>
          </a:ln>
          <a:scene3d>
            <a:camera prst="orthographicFront"/>
            <a:lightRig rig="threePt" dir="t"/>
          </a:scene3d>
          <a:sp3d>
            <a:bevelT w="139700" prst="cross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4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শ্রেণিঃষষ্ঠ</a:t>
            </a:r>
            <a:endParaRPr kumimoji="0" lang="en-US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en-US" sz="4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বিষয়ঃ</a:t>
            </a:r>
            <a:r>
              <a:rPr lang="en-US" sz="1600" dirty="0" smtClean="0">
                <a:solidFill>
                  <a:srgbClr val="000000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rgbClr val="000000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বাংলা</a:t>
            </a:r>
            <a:r>
              <a:rPr lang="bn-BD" sz="4400" dirty="0" smtClean="0">
                <a:solidFill>
                  <a:srgbClr val="000000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 প্রথম পত্র </a:t>
            </a:r>
            <a:endParaRPr kumimoji="0" lang="en-US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4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সাধারণ</a:t>
            </a:r>
            <a:r>
              <a:rPr kumimoji="0" lang="en-US" sz="4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4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পাঠঃ</a:t>
            </a:r>
            <a:r>
              <a:rPr lang="bn-BD" sz="4400" dirty="0" smtClean="0">
                <a:solidFill>
                  <a:srgbClr val="000000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 কবিতা</a:t>
            </a:r>
            <a:endParaRPr kumimoji="0" lang="en-US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4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আজকের</a:t>
            </a:r>
            <a:r>
              <a:rPr kumimoji="0" lang="en-US" sz="4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4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পাঠঃ</a:t>
            </a:r>
            <a:r>
              <a:rPr kumimoji="0" lang="en-US" sz="4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bn-BD" sz="4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জন্মভূমি</a:t>
            </a:r>
            <a:endParaRPr kumimoji="0" lang="en-US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4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সময়ঃ</a:t>
            </a:r>
            <a:r>
              <a:rPr kumimoji="0" lang="en-US" sz="4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৫০ </a:t>
            </a:r>
            <a:r>
              <a:rPr kumimoji="0" lang="en-US" sz="4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মিনিট</a:t>
            </a:r>
            <a:endParaRPr kumimoji="0" lang="en-US" sz="4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963193" y="1210270"/>
            <a:ext cx="3142207" cy="923330"/>
          </a:xfrm>
          <a:prstGeom prst="rect">
            <a:avLst/>
          </a:prstGeom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en-US" sz="5400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5400" dirty="0" err="1" smtClean="0">
                <a:solidFill>
                  <a:srgbClr val="000000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পাঠ</a:t>
            </a:r>
            <a:r>
              <a:rPr lang="en-US" sz="5400" dirty="0" smtClean="0">
                <a:solidFill>
                  <a:srgbClr val="000000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lang="en-US" sz="5400" dirty="0" err="1" smtClean="0">
                <a:solidFill>
                  <a:srgbClr val="000000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পরিচিতি</a:t>
            </a:r>
            <a:endParaRPr lang="en-US" sz="5400" dirty="0"/>
          </a:p>
        </p:txBody>
      </p:sp>
      <p:pic>
        <p:nvPicPr>
          <p:cNvPr id="4" name="Picture 3" descr="class 6b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943600" y="381000"/>
            <a:ext cx="1862271" cy="2433334"/>
          </a:xfrm>
          <a:prstGeom prst="rect">
            <a:avLst/>
          </a:prstGeom>
          <a:ln w="3175">
            <a:solidFill>
              <a:schemeClr val="tx1"/>
            </a:solidFill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bdmap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34560" y="1524000"/>
            <a:ext cx="3799840" cy="3124200"/>
          </a:xfrm>
          <a:prstGeom prst="rect">
            <a:avLst/>
          </a:prstGeom>
        </p:spPr>
      </p:pic>
      <p:pic>
        <p:nvPicPr>
          <p:cNvPr id="3" name="Picture 2" descr="bdmap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95401" y="1359214"/>
            <a:ext cx="2967520" cy="3301372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828800" y="457200"/>
            <a:ext cx="4971233" cy="830997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এখন</a:t>
            </a:r>
            <a:r>
              <a:rPr lang="bn-BD" sz="4800" dirty="0" smtClean="0">
                <a:latin typeface="NikoshBAN" pitchFamily="2" charset="0"/>
                <a:cs typeface="NikoshBAN" pitchFamily="2" charset="0"/>
              </a:rPr>
              <a:t> কিছু ছবি দেখি......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905000" y="5334000"/>
            <a:ext cx="5020926" cy="769441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bn-BD" sz="4400" dirty="0" smtClean="0">
                <a:latin typeface="NikoshBAN" pitchFamily="2" charset="0"/>
                <a:cs typeface="NikoshBAN" pitchFamily="2" charset="0"/>
              </a:rPr>
              <a:t>এগুলো কোন দেশের মানচিত্র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276600" y="5334000"/>
            <a:ext cx="2334293" cy="769441"/>
          </a:xfrm>
          <a:prstGeom prst="rect">
            <a:avLst/>
          </a:prstGeom>
          <a:solidFill>
            <a:srgbClr val="00B050"/>
          </a:solidFill>
          <a:scene3d>
            <a:camera prst="orthographicFront"/>
            <a:lightRig rig="threePt" dir="t"/>
          </a:scene3d>
          <a:sp3d>
            <a:bevelT prst="slope"/>
          </a:sp3d>
        </p:spPr>
        <p:txBody>
          <a:bodyPr wrap="none" rtlCol="0">
            <a:spAutoFit/>
          </a:bodyPr>
          <a:lstStyle/>
          <a:p>
            <a:r>
              <a:rPr lang="bn-BD" sz="4400" dirty="0" smtClean="0">
                <a:latin typeface="NikoshBAN" pitchFamily="2" charset="0"/>
                <a:cs typeface="NikoshBAN" pitchFamily="2" charset="0"/>
              </a:rPr>
              <a:t>বাংলাদেশের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9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9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8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3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9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5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ra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67400" y="3657600"/>
            <a:ext cx="2857500" cy="20574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3" name="Picture 2" descr="pra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00400" y="1524000"/>
            <a:ext cx="2600325" cy="18288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6" name="Picture 5" descr="national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2652" y="1524000"/>
            <a:ext cx="2519148" cy="18288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8" name="Picture 7" descr="pra3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96000" y="1524000"/>
            <a:ext cx="2590800" cy="18288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9" name="Picture 8" descr="coxxb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214551" y="3657600"/>
            <a:ext cx="2424249" cy="19812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10" name="Picture 9" descr="bampr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47675" y="3657600"/>
            <a:ext cx="2524125" cy="19812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11" name="TextBox 10"/>
          <p:cNvSpPr txBox="1"/>
          <p:nvPr/>
        </p:nvSpPr>
        <p:spPr>
          <a:xfrm>
            <a:off x="381000" y="5816025"/>
            <a:ext cx="8305800" cy="584775"/>
          </a:xfrm>
          <a:prstGeom prst="rect">
            <a:avLst/>
          </a:prstGeom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 prst="slope"/>
          </a:sp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সুজলা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সুফলা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শস্য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শ্যামলা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এগুলো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কোন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দেশের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প্রাকৃতিক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দৃশ্য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219200" y="381000"/>
            <a:ext cx="6673107" cy="83099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আরো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কিছু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ছবি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দেখি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………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276600" y="5715000"/>
            <a:ext cx="2334293" cy="769441"/>
          </a:xfrm>
          <a:prstGeom prst="rect">
            <a:avLst/>
          </a:prstGeom>
          <a:solidFill>
            <a:srgbClr val="00B050"/>
          </a:solidFill>
          <a:scene3d>
            <a:camera prst="orthographicFront"/>
            <a:lightRig rig="threePt" dir="t"/>
          </a:scene3d>
          <a:sp3d>
            <a:bevelT prst="slope"/>
          </a:sp3d>
        </p:spPr>
        <p:txBody>
          <a:bodyPr wrap="none" rtlCol="0">
            <a:spAutoFit/>
          </a:bodyPr>
          <a:lstStyle/>
          <a:p>
            <a:r>
              <a:rPr lang="bn-BD" sz="4400" dirty="0" smtClean="0">
                <a:latin typeface="NikoshBAN" pitchFamily="2" charset="0"/>
                <a:cs typeface="NikoshBAN" pitchFamily="2" charset="0"/>
              </a:rPr>
              <a:t>বাংলাদেশের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371600" y="5715000"/>
            <a:ext cx="6620723" cy="707886"/>
          </a:xfrm>
          <a:prstGeom prst="rect">
            <a:avLst/>
          </a:prstGeom>
          <a:solidFill>
            <a:srgbClr val="00B05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none" rtlCol="0">
            <a:spAutoFit/>
          </a:bodyPr>
          <a:lstStyle/>
          <a:p>
            <a:r>
              <a:rPr lang="en-US" sz="40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তা</a:t>
            </a:r>
            <a:r>
              <a:rPr lang="bn-BD" sz="40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হলে বাংলাদেশ হচ্ছে আমাদের জন্মভূমি</a:t>
            </a:r>
            <a:endParaRPr lang="en-US" sz="40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9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9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9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9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9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9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5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5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1" grpId="1" animBg="1"/>
      <p:bldP spid="13" grpId="0" animBg="1"/>
      <p:bldP spid="15" grpId="0" animBg="1"/>
      <p:bldP spid="15" grpId="1" animBg="1"/>
      <p:bldP spid="1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1"/>
          <p:cNvSpPr>
            <a:spLocks noChangeArrowheads="1"/>
          </p:cNvSpPr>
          <p:nvPr/>
        </p:nvSpPr>
        <p:spPr bwMode="auto">
          <a:xfrm>
            <a:off x="1828800" y="914400"/>
            <a:ext cx="5486400" cy="1015663"/>
          </a:xfrm>
          <a:prstGeom prst="rect">
            <a:avLst/>
          </a:prstGeom>
          <a:solidFill>
            <a:srgbClr val="00B0F0"/>
          </a:solidFill>
          <a:ln w="9525">
            <a:noFill/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139700" prst="cross"/>
          </a:sp3d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6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আজকের</a:t>
            </a:r>
            <a:r>
              <a:rPr kumimoji="0" lang="en-US" sz="6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6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পাঠের</a:t>
            </a:r>
            <a:r>
              <a:rPr kumimoji="0" lang="en-US" sz="6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6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বিষয়</a:t>
            </a:r>
            <a:r>
              <a:rPr kumimoji="0" lang="en-US" sz="6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352800" y="2133600"/>
            <a:ext cx="2362200" cy="923330"/>
          </a:xfrm>
          <a:prstGeom prst="rect">
            <a:avLst/>
          </a:prstGeom>
          <a:solidFill>
            <a:srgbClr val="00B0F0"/>
          </a:solidFill>
          <a:scene3d>
            <a:camera prst="orthographicFront"/>
            <a:lightRig rig="threePt" dir="t"/>
          </a:scene3d>
          <a:sp3d>
            <a:bevelT w="139700" prst="cross"/>
          </a:sp3d>
        </p:spPr>
        <p:txBody>
          <a:bodyPr wrap="square" rtlCol="0">
            <a:spAutoFit/>
          </a:bodyPr>
          <a:lstStyle/>
          <a:p>
            <a:pPr algn="ctr"/>
            <a:r>
              <a:rPr lang="bn-BD" sz="5400" dirty="0" smtClean="0">
                <a:latin typeface="NikoshBAN" pitchFamily="2" charset="0"/>
                <a:cs typeface="NikoshBAN" pitchFamily="2" charset="0"/>
              </a:rPr>
              <a:t>জন্মভূমি</a:t>
            </a:r>
            <a:endParaRPr lang="en-US" sz="54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 descr="robi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62600" y="3581400"/>
            <a:ext cx="2171700" cy="2105025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5" name="TextBox 4"/>
          <p:cNvSpPr txBox="1"/>
          <p:nvPr/>
        </p:nvSpPr>
        <p:spPr>
          <a:xfrm>
            <a:off x="1981200" y="4343400"/>
            <a:ext cx="3200400" cy="830997"/>
          </a:xfrm>
          <a:prstGeom prst="rect">
            <a:avLst/>
          </a:prstGeom>
          <a:solidFill>
            <a:srgbClr val="00B0F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r>
              <a:rPr lang="bn-BD" sz="4800" dirty="0" smtClean="0">
                <a:latin typeface="NikoshBAN" pitchFamily="2" charset="0"/>
                <a:cs typeface="NikoshBAN" pitchFamily="2" charset="0"/>
              </a:rPr>
              <a:t>রবীন্দ্রনাথ ঠাকুর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63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3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63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5" grpId="0" animBg="1"/>
      <p:bldP spid="3" grpId="0" animBg="1"/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124200" y="762000"/>
            <a:ext cx="2342308" cy="1015663"/>
          </a:xfrm>
          <a:prstGeom prst="rect">
            <a:avLst/>
          </a:prstGeom>
          <a:solidFill>
            <a:srgbClr val="92D050"/>
          </a:solidFill>
        </p:spPr>
        <p:txBody>
          <a:bodyPr wrap="none" rtlCol="0">
            <a:spAutoFit/>
          </a:bodyPr>
          <a:lstStyle/>
          <a:p>
            <a:r>
              <a:rPr lang="bn-BD" sz="60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শিখনফল</a:t>
            </a:r>
            <a:endParaRPr lang="en-US" sz="60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85800" y="3124200"/>
            <a:ext cx="6034024" cy="769441"/>
          </a:xfrm>
          <a:prstGeom prst="rect">
            <a:avLst/>
          </a:prstGeom>
          <a:solidFill>
            <a:srgbClr val="92D050"/>
          </a:solidFill>
        </p:spPr>
        <p:txBody>
          <a:bodyPr wrap="none" rtlCol="0">
            <a:spAutoFit/>
          </a:bodyPr>
          <a:lstStyle/>
          <a:p>
            <a:r>
              <a:rPr lang="bn-BD" sz="44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এই পাঠ শেষে শিক্ষার্থীরা............</a:t>
            </a:r>
            <a:endParaRPr lang="en-US" sz="44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04800" y="4648200"/>
            <a:ext cx="8534400" cy="1938992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bn-BD" sz="40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১। কবি পরিচিতি বলতে পারবে।</a:t>
            </a:r>
          </a:p>
          <a:p>
            <a:r>
              <a:rPr lang="bn-BD" sz="40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১। নতুন নতুন শব্দের অর্থ বলতে ও লিখতে পারবে।</a:t>
            </a:r>
          </a:p>
          <a:p>
            <a:r>
              <a:rPr lang="bn-BD" sz="40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৩। জন্মভূমির বিচিত্র </a:t>
            </a:r>
            <a:r>
              <a:rPr lang="en-US" sz="40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সৌন্দর্যের</a:t>
            </a:r>
            <a:r>
              <a:rPr lang="bn-BD" sz="40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বর্ণনা করতে পারবে।</a:t>
            </a:r>
            <a:endParaRPr lang="en-US" sz="40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 2"/>
          <p:cNvGraphicFramePr/>
          <p:nvPr/>
        </p:nvGraphicFramePr>
        <p:xfrm>
          <a:off x="381000" y="1295400"/>
          <a:ext cx="8382000" cy="5257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3276600" y="457200"/>
            <a:ext cx="2379177" cy="646331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wrap="none" rtlCol="0">
            <a:spAutoFit/>
          </a:bodyPr>
          <a:lstStyle/>
          <a:p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লেখক পরিচিতি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486401" y="1371600"/>
            <a:ext cx="3124199" cy="1569660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১৮৬১ খিষ্টাব্দের ৭ই মে (২৫ শে বৈশাখ ১২৬৮) কলকাতার জোড়াসাঁকোর বিখ্যাত ঠাকুর </a:t>
            </a:r>
          </a:p>
          <a:p>
            <a:pPr algn="just"/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পরিবারে জন্ম গ্রহণ করেন। 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477000" y="4724400"/>
            <a:ext cx="2204450" cy="1200329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১৯১৩ সালে গীতাঞ্জলি</a:t>
            </a:r>
          </a:p>
          <a:p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কাব্যের জন্য নোবেল</a:t>
            </a:r>
          </a:p>
          <a:p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পুরস্কার লাভ </a:t>
            </a:r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করেন।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81000" y="4754940"/>
            <a:ext cx="3352800" cy="1569660"/>
          </a:xfrm>
          <a:prstGeom prst="rect">
            <a:avLst/>
          </a:prstGeom>
          <a:solidFill>
            <a:schemeClr val="bg2"/>
          </a:solidFill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NikoshBAN" pitchFamily="2" charset="0"/>
                <a:cs typeface="NikoshBAN" pitchFamily="2" charset="0"/>
              </a:rPr>
              <a:t>“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সোনার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তরী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”, “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গীতাঞ্জলি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”, “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বলাকা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”, “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গোরা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”, “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শেষের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কবিতা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”, “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ডাকঘর”,“রক্তকরবী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”, “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খাপছাড়া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”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ইত্যাদি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57200" y="1981200"/>
            <a:ext cx="3352800" cy="1200329"/>
          </a:xfrm>
          <a:prstGeom prst="rect">
            <a:avLst/>
          </a:prstGeom>
          <a:solidFill>
            <a:schemeClr val="bg2"/>
          </a:solidFill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NikoshBAN" pitchFamily="2" charset="0"/>
                <a:cs typeface="NikoshBAN" pitchFamily="2" charset="0"/>
              </a:rPr>
              <a:t>১৯৪১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খিষ্টাব্দের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৭ই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আগস্ট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(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বাইশে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শ্রাবণ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,  ১৩৪৮) 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কলকাতায়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তিনি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মৃত্যু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বরণ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করেন</a:t>
            </a:r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9" name="Picture 8" descr="robi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756901" y="3048000"/>
            <a:ext cx="1729499" cy="16764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7" grpId="0" animBg="1"/>
      <p:bldP spid="6" grpId="0" animBg="1"/>
      <p:bldP spid="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200400" y="609600"/>
            <a:ext cx="2844063" cy="769441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4400" dirty="0" err="1" smtClean="0">
                <a:solidFill>
                  <a:schemeClr val="bg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একক</a:t>
            </a:r>
            <a:r>
              <a:rPr lang="en-US" sz="4400" dirty="0" smtClean="0">
                <a:solidFill>
                  <a:schemeClr val="bg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chemeClr val="bg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কাজ</a:t>
            </a:r>
            <a:r>
              <a:rPr lang="bn-BD" sz="4400" dirty="0" smtClean="0">
                <a:solidFill>
                  <a:schemeClr val="bg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endParaRPr lang="en-US" sz="16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Picture 2" descr="20190403_12402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338185" y="1820357"/>
            <a:ext cx="2529215" cy="2904043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5" name="TextBox 4"/>
          <p:cNvSpPr txBox="1"/>
          <p:nvPr/>
        </p:nvSpPr>
        <p:spPr>
          <a:xfrm>
            <a:off x="381000" y="5486400"/>
            <a:ext cx="8411277" cy="646331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রবীন্দ্রনাথ ঠাকুরের উল্লেখযোগ্য পাঁচটি কাব্যগ্রন্থের নাম লেখ।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spect">
  <a:themeElements>
    <a:clrScheme name="Aspect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Aspect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A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804</TotalTime>
  <Words>371</Words>
  <Application>Microsoft Office PowerPoint</Application>
  <PresentationFormat>On-screen Show (4:3)</PresentationFormat>
  <Paragraphs>84</Paragraphs>
  <Slides>20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Aspect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Goljar Ahmed</dc:creator>
  <cp:lastModifiedBy>Goljar Ahmed</cp:lastModifiedBy>
  <cp:revision>62</cp:revision>
  <dcterms:created xsi:type="dcterms:W3CDTF">2006-08-16T00:00:00Z</dcterms:created>
  <dcterms:modified xsi:type="dcterms:W3CDTF">2020-10-25T16:28:02Z</dcterms:modified>
</cp:coreProperties>
</file>