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9" r:id="rId6"/>
  </p:sldMasterIdLst>
  <p:notesMasterIdLst>
    <p:notesMasterId r:id="rId33"/>
  </p:notesMasterIdLst>
  <p:sldIdLst>
    <p:sldId id="276" r:id="rId7"/>
    <p:sldId id="277" r:id="rId8"/>
    <p:sldId id="278" r:id="rId9"/>
    <p:sldId id="279" r:id="rId10"/>
    <p:sldId id="280" r:id="rId11"/>
    <p:sldId id="256" r:id="rId12"/>
    <p:sldId id="266" r:id="rId13"/>
    <p:sldId id="257" r:id="rId14"/>
    <p:sldId id="267" r:id="rId15"/>
    <p:sldId id="258" r:id="rId16"/>
    <p:sldId id="268" r:id="rId17"/>
    <p:sldId id="259" r:id="rId18"/>
    <p:sldId id="269" r:id="rId19"/>
    <p:sldId id="260" r:id="rId20"/>
    <p:sldId id="270" r:id="rId21"/>
    <p:sldId id="261" r:id="rId22"/>
    <p:sldId id="271" r:id="rId23"/>
    <p:sldId id="262" r:id="rId24"/>
    <p:sldId id="272" r:id="rId25"/>
    <p:sldId id="263" r:id="rId26"/>
    <p:sldId id="273" r:id="rId27"/>
    <p:sldId id="264" r:id="rId28"/>
    <p:sldId id="274" r:id="rId29"/>
    <p:sldId id="265" r:id="rId30"/>
    <p:sldId id="275" r:id="rId31"/>
    <p:sldId id="28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83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32B364-1931-446F-A316-2C470D9781AC}" type="datetimeFigureOut">
              <a:rPr lang="en-US" smtClean="0"/>
              <a:t>10/25/20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4AA0F0-2FBE-405E-A845-849C42699D72}" type="slidenum">
              <a:rPr lang="en-US" smtClean="0"/>
              <a:t>‹#›</a:t>
            </a:fld>
            <a:endParaRPr lang="en-US"/>
          </a:p>
        </p:txBody>
      </p:sp>
    </p:spTree>
    <p:extLst>
      <p:ext uri="{BB962C8B-B14F-4D97-AF65-F5344CB8AC3E}">
        <p14:creationId xmlns:p14="http://schemas.microsoft.com/office/powerpoint/2010/main" val="4135958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mtClean="0"/>
              <a:t>Welcome slide.</a:t>
            </a:r>
            <a:endParaRPr lang="en-US"/>
          </a:p>
        </p:txBody>
      </p:sp>
      <p:sp>
        <p:nvSpPr>
          <p:cNvPr id="4" name="Slide Number Placeholder 3"/>
          <p:cNvSpPr>
            <a:spLocks noGrp="1"/>
          </p:cNvSpPr>
          <p:nvPr>
            <p:ph type="sldNum" sz="quarter" idx="10"/>
          </p:nvPr>
        </p:nvSpPr>
        <p:spPr/>
        <p:txBody>
          <a:bodyPr/>
          <a:lstStyle/>
          <a:p>
            <a:fld id="{D413B743-76B1-42A1-A3FE-368769FCA7C6}"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61672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Aim of this lesson.</a:t>
            </a:r>
            <a:endParaRPr lang="en-US" dirty="0"/>
          </a:p>
        </p:txBody>
      </p:sp>
      <p:sp>
        <p:nvSpPr>
          <p:cNvPr id="4" name="Slide Number Placeholder 3"/>
          <p:cNvSpPr>
            <a:spLocks noGrp="1"/>
          </p:cNvSpPr>
          <p:nvPr>
            <p:ph type="sldNum" sz="quarter" idx="10"/>
          </p:nvPr>
        </p:nvSpPr>
        <p:spPr/>
        <p:txBody>
          <a:bodyPr/>
          <a:lstStyle/>
          <a:p>
            <a:fld id="{8FAE552E-55D0-4223-9635-88447A699496}"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202230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Ending slide.</a:t>
            </a:r>
            <a:endParaRPr lang="en-US" dirty="0"/>
          </a:p>
        </p:txBody>
      </p:sp>
      <p:sp>
        <p:nvSpPr>
          <p:cNvPr id="4" name="Slide Number Placeholder 3"/>
          <p:cNvSpPr>
            <a:spLocks noGrp="1"/>
          </p:cNvSpPr>
          <p:nvPr>
            <p:ph type="sldNum" sz="quarter" idx="10"/>
          </p:nvPr>
        </p:nvSpPr>
        <p:spPr/>
        <p:txBody>
          <a:bodyPr/>
          <a:lstStyle/>
          <a:p>
            <a:fld id="{00FDAEFF-0C97-48E9-80E3-8C7ACA69A519}"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56747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70AB59-826E-47D8-8EA6-894C5BB7827D}" type="datetimeFigureOut">
              <a:rPr lang="en-US" smtClean="0"/>
              <a:t>10/25/20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ECBD2-9906-4ABA-A13D-B57DFE63FD58}" type="slidenum">
              <a:rPr lang="en-US" smtClean="0"/>
              <a:t>‹#›</a:t>
            </a:fld>
            <a:endParaRPr lang="en-US"/>
          </a:p>
        </p:txBody>
      </p:sp>
    </p:spTree>
    <p:extLst>
      <p:ext uri="{BB962C8B-B14F-4D97-AF65-F5344CB8AC3E}">
        <p14:creationId xmlns:p14="http://schemas.microsoft.com/office/powerpoint/2010/main" val="1583554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70AB59-826E-47D8-8EA6-894C5BB7827D}" type="datetimeFigureOut">
              <a:rPr lang="en-US" smtClean="0"/>
              <a:t>10/25/20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ECBD2-9906-4ABA-A13D-B57DFE63FD58}" type="slidenum">
              <a:rPr lang="en-US" smtClean="0"/>
              <a:t>‹#›</a:t>
            </a:fld>
            <a:endParaRPr lang="en-US"/>
          </a:p>
        </p:txBody>
      </p:sp>
    </p:spTree>
    <p:extLst>
      <p:ext uri="{BB962C8B-B14F-4D97-AF65-F5344CB8AC3E}">
        <p14:creationId xmlns:p14="http://schemas.microsoft.com/office/powerpoint/2010/main" val="894182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70AB59-826E-47D8-8EA6-894C5BB7827D}" type="datetimeFigureOut">
              <a:rPr lang="en-US" smtClean="0"/>
              <a:t>10/25/20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ECBD2-9906-4ABA-A13D-B57DFE63FD58}" type="slidenum">
              <a:rPr lang="en-US" smtClean="0"/>
              <a:t>‹#›</a:t>
            </a:fld>
            <a:endParaRPr lang="en-US"/>
          </a:p>
        </p:txBody>
      </p:sp>
    </p:spTree>
    <p:extLst>
      <p:ext uri="{BB962C8B-B14F-4D97-AF65-F5344CB8AC3E}">
        <p14:creationId xmlns:p14="http://schemas.microsoft.com/office/powerpoint/2010/main" val="3102087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41730" indent="0" algn="ctr">
              <a:buNone/>
              <a:defRPr>
                <a:solidFill>
                  <a:schemeClr val="tx1">
                    <a:tint val="75000"/>
                  </a:schemeClr>
                </a:solidFill>
              </a:defRPr>
            </a:lvl2pPr>
            <a:lvl3pPr marL="1083460" indent="0" algn="ctr">
              <a:buNone/>
              <a:defRPr>
                <a:solidFill>
                  <a:schemeClr val="tx1">
                    <a:tint val="75000"/>
                  </a:schemeClr>
                </a:solidFill>
              </a:defRPr>
            </a:lvl3pPr>
            <a:lvl4pPr marL="1625190" indent="0" algn="ctr">
              <a:buNone/>
              <a:defRPr>
                <a:solidFill>
                  <a:schemeClr val="tx1">
                    <a:tint val="75000"/>
                  </a:schemeClr>
                </a:solidFill>
              </a:defRPr>
            </a:lvl4pPr>
            <a:lvl5pPr marL="2166921" indent="0" algn="ctr">
              <a:buNone/>
              <a:defRPr>
                <a:solidFill>
                  <a:schemeClr val="tx1">
                    <a:tint val="75000"/>
                  </a:schemeClr>
                </a:solidFill>
              </a:defRPr>
            </a:lvl5pPr>
            <a:lvl6pPr marL="2708651" indent="0" algn="ctr">
              <a:buNone/>
              <a:defRPr>
                <a:solidFill>
                  <a:schemeClr val="tx1">
                    <a:tint val="75000"/>
                  </a:schemeClr>
                </a:solidFill>
              </a:defRPr>
            </a:lvl6pPr>
            <a:lvl7pPr marL="3250381" indent="0" algn="ctr">
              <a:buNone/>
              <a:defRPr>
                <a:solidFill>
                  <a:schemeClr val="tx1">
                    <a:tint val="75000"/>
                  </a:schemeClr>
                </a:solidFill>
              </a:defRPr>
            </a:lvl7pPr>
            <a:lvl8pPr marL="3792111" indent="0" algn="ctr">
              <a:buNone/>
              <a:defRPr>
                <a:solidFill>
                  <a:schemeClr val="tx1">
                    <a:tint val="75000"/>
                  </a:schemeClr>
                </a:solidFill>
              </a:defRPr>
            </a:lvl8pPr>
            <a:lvl9pPr marL="433384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0935F2-0182-480B-B969-F14FB9C54BBC}" type="datetimeFigureOut">
              <a:rPr lang="en-US" smtClean="0">
                <a:solidFill>
                  <a:prstClr val="black">
                    <a:tint val="75000"/>
                  </a:prstClr>
                </a:solidFill>
              </a:rPr>
              <a:pPr/>
              <a:t>10/25/20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347E55-078B-4A78-9626-74D35CD642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32435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0935F2-0182-480B-B969-F14FB9C54BBC}" type="datetimeFigureOut">
              <a:rPr lang="en-US" smtClean="0">
                <a:solidFill>
                  <a:prstClr val="black">
                    <a:tint val="75000"/>
                  </a:prstClr>
                </a:solidFill>
              </a:rPr>
              <a:pPr/>
              <a:t>10/25/20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347E55-078B-4A78-9626-74D35CD642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6555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765"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382">
                <a:solidFill>
                  <a:schemeClr val="tx1">
                    <a:tint val="75000"/>
                  </a:schemeClr>
                </a:solidFill>
              </a:defRPr>
            </a:lvl1pPr>
            <a:lvl2pPr marL="541730" indent="0">
              <a:buNone/>
              <a:defRPr sz="2118">
                <a:solidFill>
                  <a:schemeClr val="tx1">
                    <a:tint val="75000"/>
                  </a:schemeClr>
                </a:solidFill>
              </a:defRPr>
            </a:lvl2pPr>
            <a:lvl3pPr marL="1083460" indent="0">
              <a:buNone/>
              <a:defRPr sz="1853">
                <a:solidFill>
                  <a:schemeClr val="tx1">
                    <a:tint val="75000"/>
                  </a:schemeClr>
                </a:solidFill>
              </a:defRPr>
            </a:lvl3pPr>
            <a:lvl4pPr marL="1625190" indent="0">
              <a:buNone/>
              <a:defRPr sz="1677">
                <a:solidFill>
                  <a:schemeClr val="tx1">
                    <a:tint val="75000"/>
                  </a:schemeClr>
                </a:solidFill>
              </a:defRPr>
            </a:lvl4pPr>
            <a:lvl5pPr marL="2166921" indent="0">
              <a:buNone/>
              <a:defRPr sz="1677">
                <a:solidFill>
                  <a:schemeClr val="tx1">
                    <a:tint val="75000"/>
                  </a:schemeClr>
                </a:solidFill>
              </a:defRPr>
            </a:lvl5pPr>
            <a:lvl6pPr marL="2708651" indent="0">
              <a:buNone/>
              <a:defRPr sz="1677">
                <a:solidFill>
                  <a:schemeClr val="tx1">
                    <a:tint val="75000"/>
                  </a:schemeClr>
                </a:solidFill>
              </a:defRPr>
            </a:lvl6pPr>
            <a:lvl7pPr marL="3250381" indent="0">
              <a:buNone/>
              <a:defRPr sz="1677">
                <a:solidFill>
                  <a:schemeClr val="tx1">
                    <a:tint val="75000"/>
                  </a:schemeClr>
                </a:solidFill>
              </a:defRPr>
            </a:lvl7pPr>
            <a:lvl8pPr marL="3792111" indent="0">
              <a:buNone/>
              <a:defRPr sz="1677">
                <a:solidFill>
                  <a:schemeClr val="tx1">
                    <a:tint val="75000"/>
                  </a:schemeClr>
                </a:solidFill>
              </a:defRPr>
            </a:lvl8pPr>
            <a:lvl9pPr marL="4333841" indent="0">
              <a:buNone/>
              <a:defRPr sz="167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0935F2-0182-480B-B969-F14FB9C54BBC}" type="datetimeFigureOut">
              <a:rPr lang="en-US" smtClean="0">
                <a:solidFill>
                  <a:prstClr val="black">
                    <a:tint val="75000"/>
                  </a:prstClr>
                </a:solidFill>
              </a:rPr>
              <a:pPr/>
              <a:t>10/25/20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347E55-078B-4A78-9626-74D35CD642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5132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812925"/>
            <a:ext cx="8128000" cy="5130800"/>
          </a:xfrm>
        </p:spPr>
        <p:txBody>
          <a:bodyPr/>
          <a:lstStyle>
            <a:lvl1pPr>
              <a:defRPr sz="3353"/>
            </a:lvl1pPr>
            <a:lvl2pPr>
              <a:defRPr sz="2824"/>
            </a:lvl2pPr>
            <a:lvl3pPr>
              <a:defRPr sz="2382"/>
            </a:lvl3pPr>
            <a:lvl4pPr>
              <a:defRPr sz="2118"/>
            </a:lvl4pPr>
            <a:lvl5pPr>
              <a:defRPr sz="2118"/>
            </a:lvl5pPr>
            <a:lvl6pPr>
              <a:defRPr sz="2118"/>
            </a:lvl6pPr>
            <a:lvl7pPr>
              <a:defRPr sz="2118"/>
            </a:lvl7pPr>
            <a:lvl8pPr>
              <a:defRPr sz="2118"/>
            </a:lvl8pPr>
            <a:lvl9pPr>
              <a:defRPr sz="21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245600" y="1812925"/>
            <a:ext cx="8128000" cy="5130800"/>
          </a:xfrm>
        </p:spPr>
        <p:txBody>
          <a:bodyPr/>
          <a:lstStyle>
            <a:lvl1pPr>
              <a:defRPr sz="3353"/>
            </a:lvl1pPr>
            <a:lvl2pPr>
              <a:defRPr sz="2824"/>
            </a:lvl2pPr>
            <a:lvl3pPr>
              <a:defRPr sz="2382"/>
            </a:lvl3pPr>
            <a:lvl4pPr>
              <a:defRPr sz="2118"/>
            </a:lvl4pPr>
            <a:lvl5pPr>
              <a:defRPr sz="2118"/>
            </a:lvl5pPr>
            <a:lvl6pPr>
              <a:defRPr sz="2118"/>
            </a:lvl6pPr>
            <a:lvl7pPr>
              <a:defRPr sz="2118"/>
            </a:lvl7pPr>
            <a:lvl8pPr>
              <a:defRPr sz="2118"/>
            </a:lvl8pPr>
            <a:lvl9pPr>
              <a:defRPr sz="21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0935F2-0182-480B-B969-F14FB9C54BBC}" type="datetimeFigureOut">
              <a:rPr lang="en-US" smtClean="0">
                <a:solidFill>
                  <a:prstClr val="black">
                    <a:tint val="75000"/>
                  </a:prstClr>
                </a:solidFill>
              </a:rPr>
              <a:pPr/>
              <a:t>10/25/20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347E55-078B-4A78-9626-74D35CD642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1111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824" b="1"/>
            </a:lvl1pPr>
            <a:lvl2pPr marL="541730" indent="0">
              <a:buNone/>
              <a:defRPr sz="2382" b="1"/>
            </a:lvl2pPr>
            <a:lvl3pPr marL="1083460" indent="0">
              <a:buNone/>
              <a:defRPr sz="2118" b="1"/>
            </a:lvl3pPr>
            <a:lvl4pPr marL="1625190" indent="0">
              <a:buNone/>
              <a:defRPr sz="1853" b="1"/>
            </a:lvl4pPr>
            <a:lvl5pPr marL="2166921" indent="0">
              <a:buNone/>
              <a:defRPr sz="1853" b="1"/>
            </a:lvl5pPr>
            <a:lvl6pPr marL="2708651" indent="0">
              <a:buNone/>
              <a:defRPr sz="1853" b="1"/>
            </a:lvl6pPr>
            <a:lvl7pPr marL="3250381" indent="0">
              <a:buNone/>
              <a:defRPr sz="1853" b="1"/>
            </a:lvl7pPr>
            <a:lvl8pPr marL="3792111" indent="0">
              <a:buNone/>
              <a:defRPr sz="1853" b="1"/>
            </a:lvl8pPr>
            <a:lvl9pPr marL="4333841" indent="0">
              <a:buNone/>
              <a:defRPr sz="1853"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824"/>
            </a:lvl1pPr>
            <a:lvl2pPr>
              <a:defRPr sz="2382"/>
            </a:lvl2pPr>
            <a:lvl3pPr>
              <a:defRPr sz="2118"/>
            </a:lvl3pPr>
            <a:lvl4pPr>
              <a:defRPr sz="1853"/>
            </a:lvl4pPr>
            <a:lvl5pPr>
              <a:defRPr sz="1853"/>
            </a:lvl5pPr>
            <a:lvl6pPr>
              <a:defRPr sz="1853"/>
            </a:lvl6pPr>
            <a:lvl7pPr>
              <a:defRPr sz="1853"/>
            </a:lvl7pPr>
            <a:lvl8pPr>
              <a:defRPr sz="1853"/>
            </a:lvl8pPr>
            <a:lvl9pPr>
              <a:defRPr sz="185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7" y="1535113"/>
            <a:ext cx="5389034" cy="639762"/>
          </a:xfrm>
        </p:spPr>
        <p:txBody>
          <a:bodyPr anchor="b"/>
          <a:lstStyle>
            <a:lvl1pPr marL="0" indent="0">
              <a:buNone/>
              <a:defRPr sz="2824" b="1"/>
            </a:lvl1pPr>
            <a:lvl2pPr marL="541730" indent="0">
              <a:buNone/>
              <a:defRPr sz="2382" b="1"/>
            </a:lvl2pPr>
            <a:lvl3pPr marL="1083460" indent="0">
              <a:buNone/>
              <a:defRPr sz="2118" b="1"/>
            </a:lvl3pPr>
            <a:lvl4pPr marL="1625190" indent="0">
              <a:buNone/>
              <a:defRPr sz="1853" b="1"/>
            </a:lvl4pPr>
            <a:lvl5pPr marL="2166921" indent="0">
              <a:buNone/>
              <a:defRPr sz="1853" b="1"/>
            </a:lvl5pPr>
            <a:lvl6pPr marL="2708651" indent="0">
              <a:buNone/>
              <a:defRPr sz="1853" b="1"/>
            </a:lvl6pPr>
            <a:lvl7pPr marL="3250381" indent="0">
              <a:buNone/>
              <a:defRPr sz="1853" b="1"/>
            </a:lvl7pPr>
            <a:lvl8pPr marL="3792111" indent="0">
              <a:buNone/>
              <a:defRPr sz="1853" b="1"/>
            </a:lvl8pPr>
            <a:lvl9pPr marL="4333841" indent="0">
              <a:buNone/>
              <a:defRPr sz="1853" b="1"/>
            </a:lvl9pPr>
          </a:lstStyle>
          <a:p>
            <a:pPr lvl="0"/>
            <a:r>
              <a:rPr lang="en-US" smtClean="0"/>
              <a:t>Click to edit Master text styles</a:t>
            </a:r>
          </a:p>
        </p:txBody>
      </p:sp>
      <p:sp>
        <p:nvSpPr>
          <p:cNvPr id="6" name="Content Placeholder 5"/>
          <p:cNvSpPr>
            <a:spLocks noGrp="1"/>
          </p:cNvSpPr>
          <p:nvPr>
            <p:ph sz="quarter" idx="4"/>
          </p:nvPr>
        </p:nvSpPr>
        <p:spPr>
          <a:xfrm>
            <a:off x="6193367" y="2174875"/>
            <a:ext cx="5389034" cy="3951288"/>
          </a:xfrm>
        </p:spPr>
        <p:txBody>
          <a:bodyPr/>
          <a:lstStyle>
            <a:lvl1pPr>
              <a:defRPr sz="2824"/>
            </a:lvl1pPr>
            <a:lvl2pPr>
              <a:defRPr sz="2382"/>
            </a:lvl2pPr>
            <a:lvl3pPr>
              <a:defRPr sz="2118"/>
            </a:lvl3pPr>
            <a:lvl4pPr>
              <a:defRPr sz="1853"/>
            </a:lvl4pPr>
            <a:lvl5pPr>
              <a:defRPr sz="1853"/>
            </a:lvl5pPr>
            <a:lvl6pPr>
              <a:defRPr sz="1853"/>
            </a:lvl6pPr>
            <a:lvl7pPr>
              <a:defRPr sz="1853"/>
            </a:lvl7pPr>
            <a:lvl8pPr>
              <a:defRPr sz="1853"/>
            </a:lvl8pPr>
            <a:lvl9pPr>
              <a:defRPr sz="185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0935F2-0182-480B-B969-F14FB9C54BBC}" type="datetimeFigureOut">
              <a:rPr lang="en-US" smtClean="0">
                <a:solidFill>
                  <a:prstClr val="black">
                    <a:tint val="75000"/>
                  </a:prstClr>
                </a:solidFill>
              </a:rPr>
              <a:pPr/>
              <a:t>10/25/20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2347E55-078B-4A78-9626-74D35CD642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27340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0935F2-0182-480B-B969-F14FB9C54BBC}" type="datetimeFigureOut">
              <a:rPr lang="en-US" smtClean="0">
                <a:solidFill>
                  <a:prstClr val="black">
                    <a:tint val="75000"/>
                  </a:prstClr>
                </a:solidFill>
              </a:rPr>
              <a:pPr/>
              <a:t>10/25/20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2347E55-078B-4A78-9626-74D35CD642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8002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0935F2-0182-480B-B969-F14FB9C54BBC}" type="datetimeFigureOut">
              <a:rPr lang="en-US" smtClean="0">
                <a:solidFill>
                  <a:prstClr val="black">
                    <a:tint val="75000"/>
                  </a:prstClr>
                </a:solidFill>
              </a:rPr>
              <a:pPr/>
              <a:t>10/25/20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2347E55-078B-4A78-9626-74D35CD642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67810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382" b="1"/>
            </a:lvl1pPr>
          </a:lstStyle>
          <a:p>
            <a:r>
              <a:rPr lang="en-US" smtClean="0"/>
              <a:t>Click to edit Master title style</a:t>
            </a:r>
            <a:endParaRPr lang="en-US"/>
          </a:p>
        </p:txBody>
      </p:sp>
      <p:sp>
        <p:nvSpPr>
          <p:cNvPr id="3" name="Content Placeholder 2"/>
          <p:cNvSpPr>
            <a:spLocks noGrp="1"/>
          </p:cNvSpPr>
          <p:nvPr>
            <p:ph idx="1"/>
          </p:nvPr>
        </p:nvSpPr>
        <p:spPr>
          <a:xfrm>
            <a:off x="4766734" y="273050"/>
            <a:ext cx="6815667" cy="5853113"/>
          </a:xfrm>
        </p:spPr>
        <p:txBody>
          <a:bodyPr/>
          <a:lstStyle>
            <a:lvl1pPr>
              <a:defRPr sz="3794"/>
            </a:lvl1pPr>
            <a:lvl2pPr>
              <a:defRPr sz="3353"/>
            </a:lvl2pPr>
            <a:lvl3pPr>
              <a:defRPr sz="2824"/>
            </a:lvl3pPr>
            <a:lvl4pPr>
              <a:defRPr sz="2382"/>
            </a:lvl4pPr>
            <a:lvl5pPr>
              <a:defRPr sz="2382"/>
            </a:lvl5pPr>
            <a:lvl6pPr>
              <a:defRPr sz="2382"/>
            </a:lvl6pPr>
            <a:lvl7pPr>
              <a:defRPr sz="2382"/>
            </a:lvl7pPr>
            <a:lvl8pPr>
              <a:defRPr sz="2382"/>
            </a:lvl8pPr>
            <a:lvl9pPr>
              <a:defRPr sz="238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0"/>
            <a:ext cx="4011084" cy="4691063"/>
          </a:xfrm>
        </p:spPr>
        <p:txBody>
          <a:bodyPr/>
          <a:lstStyle>
            <a:lvl1pPr marL="0" indent="0">
              <a:buNone/>
              <a:defRPr sz="1677"/>
            </a:lvl1pPr>
            <a:lvl2pPr marL="541730" indent="0">
              <a:buNone/>
              <a:defRPr sz="1412"/>
            </a:lvl2pPr>
            <a:lvl3pPr marL="1083460" indent="0">
              <a:buNone/>
              <a:defRPr sz="1147"/>
            </a:lvl3pPr>
            <a:lvl4pPr marL="1625190" indent="0">
              <a:buNone/>
              <a:defRPr sz="1059"/>
            </a:lvl4pPr>
            <a:lvl5pPr marL="2166921" indent="0">
              <a:buNone/>
              <a:defRPr sz="1059"/>
            </a:lvl5pPr>
            <a:lvl6pPr marL="2708651" indent="0">
              <a:buNone/>
              <a:defRPr sz="1059"/>
            </a:lvl6pPr>
            <a:lvl7pPr marL="3250381" indent="0">
              <a:buNone/>
              <a:defRPr sz="1059"/>
            </a:lvl7pPr>
            <a:lvl8pPr marL="3792111" indent="0">
              <a:buNone/>
              <a:defRPr sz="1059"/>
            </a:lvl8pPr>
            <a:lvl9pPr marL="4333841" indent="0">
              <a:buNone/>
              <a:defRPr sz="1059"/>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0935F2-0182-480B-B969-F14FB9C54BBC}" type="datetimeFigureOut">
              <a:rPr lang="en-US" smtClean="0">
                <a:solidFill>
                  <a:prstClr val="black">
                    <a:tint val="75000"/>
                  </a:prstClr>
                </a:solidFill>
              </a:rPr>
              <a:pPr/>
              <a:t>10/25/20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347E55-078B-4A78-9626-74D35CD642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6042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70AB59-826E-47D8-8EA6-894C5BB7827D}" type="datetimeFigureOut">
              <a:rPr lang="en-US" smtClean="0"/>
              <a:t>10/25/20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ECBD2-9906-4ABA-A13D-B57DFE63FD58}" type="slidenum">
              <a:rPr lang="en-US" smtClean="0"/>
              <a:t>‹#›</a:t>
            </a:fld>
            <a:endParaRPr lang="en-US"/>
          </a:p>
        </p:txBody>
      </p:sp>
    </p:spTree>
    <p:extLst>
      <p:ext uri="{BB962C8B-B14F-4D97-AF65-F5344CB8AC3E}">
        <p14:creationId xmlns:p14="http://schemas.microsoft.com/office/powerpoint/2010/main" val="17788816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382"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794"/>
            </a:lvl1pPr>
            <a:lvl2pPr marL="541730" indent="0">
              <a:buNone/>
              <a:defRPr sz="3353"/>
            </a:lvl2pPr>
            <a:lvl3pPr marL="1083460" indent="0">
              <a:buNone/>
              <a:defRPr sz="2824"/>
            </a:lvl3pPr>
            <a:lvl4pPr marL="1625190" indent="0">
              <a:buNone/>
              <a:defRPr sz="2382"/>
            </a:lvl4pPr>
            <a:lvl5pPr marL="2166921" indent="0">
              <a:buNone/>
              <a:defRPr sz="2382"/>
            </a:lvl5pPr>
            <a:lvl6pPr marL="2708651" indent="0">
              <a:buNone/>
              <a:defRPr sz="2382"/>
            </a:lvl6pPr>
            <a:lvl7pPr marL="3250381" indent="0">
              <a:buNone/>
              <a:defRPr sz="2382"/>
            </a:lvl7pPr>
            <a:lvl8pPr marL="3792111" indent="0">
              <a:buNone/>
              <a:defRPr sz="2382"/>
            </a:lvl8pPr>
            <a:lvl9pPr marL="4333841" indent="0">
              <a:buNone/>
              <a:defRPr sz="2382"/>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677"/>
            </a:lvl1pPr>
            <a:lvl2pPr marL="541730" indent="0">
              <a:buNone/>
              <a:defRPr sz="1412"/>
            </a:lvl2pPr>
            <a:lvl3pPr marL="1083460" indent="0">
              <a:buNone/>
              <a:defRPr sz="1147"/>
            </a:lvl3pPr>
            <a:lvl4pPr marL="1625190" indent="0">
              <a:buNone/>
              <a:defRPr sz="1059"/>
            </a:lvl4pPr>
            <a:lvl5pPr marL="2166921" indent="0">
              <a:buNone/>
              <a:defRPr sz="1059"/>
            </a:lvl5pPr>
            <a:lvl6pPr marL="2708651" indent="0">
              <a:buNone/>
              <a:defRPr sz="1059"/>
            </a:lvl6pPr>
            <a:lvl7pPr marL="3250381" indent="0">
              <a:buNone/>
              <a:defRPr sz="1059"/>
            </a:lvl7pPr>
            <a:lvl8pPr marL="3792111" indent="0">
              <a:buNone/>
              <a:defRPr sz="1059"/>
            </a:lvl8pPr>
            <a:lvl9pPr marL="4333841" indent="0">
              <a:buNone/>
              <a:defRPr sz="1059"/>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0935F2-0182-480B-B969-F14FB9C54BBC}" type="datetimeFigureOut">
              <a:rPr lang="en-US" smtClean="0">
                <a:solidFill>
                  <a:prstClr val="black">
                    <a:tint val="75000"/>
                  </a:prstClr>
                </a:solidFill>
              </a:rPr>
              <a:pPr/>
              <a:t>10/25/20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347E55-078B-4A78-9626-74D35CD642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41591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0935F2-0182-480B-B969-F14FB9C54BBC}" type="datetimeFigureOut">
              <a:rPr lang="en-US" smtClean="0">
                <a:solidFill>
                  <a:prstClr val="black">
                    <a:tint val="75000"/>
                  </a:prstClr>
                </a:solidFill>
              </a:rPr>
              <a:pPr/>
              <a:t>10/25/20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347E55-078B-4A78-9626-74D35CD642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11151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311150"/>
            <a:ext cx="4114800" cy="6632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311150"/>
            <a:ext cx="12141200" cy="6632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0935F2-0182-480B-B969-F14FB9C54BBC}" type="datetimeFigureOut">
              <a:rPr lang="en-US" smtClean="0">
                <a:solidFill>
                  <a:prstClr val="black">
                    <a:tint val="75000"/>
                  </a:prstClr>
                </a:solidFill>
              </a:rPr>
              <a:pPr/>
              <a:t>10/25/20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347E55-078B-4A78-9626-74D35CD642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69830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p:nvPr>
        </p:nvSpPr>
        <p:spPr>
          <a:xfrm rot="19140000">
            <a:off x="1089484" y="1730403"/>
            <a:ext cx="7531497" cy="1204306"/>
          </a:xfrm>
        </p:spPr>
        <p:txBody>
          <a:bodyPr bIns="9144"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rot="19140000">
            <a:off x="1616370" y="2470926"/>
            <a:ext cx="8681508"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subtitle style</a:t>
            </a:r>
            <a:endParaRPr lang="en-US" dirty="0"/>
          </a:p>
        </p:txBody>
      </p:sp>
      <p:sp>
        <p:nvSpPr>
          <p:cNvPr id="4" name="Date Placeholder 3"/>
          <p:cNvSpPr>
            <a:spLocks noGrp="1"/>
          </p:cNvSpPr>
          <p:nvPr>
            <p:ph type="dt" sz="half" idx="10"/>
          </p:nvPr>
        </p:nvSpPr>
        <p:spPr/>
        <p:txBody>
          <a:bodyPr/>
          <a:lstStyle/>
          <a:p>
            <a:fld id="{BA908E0B-795A-4DBD-BCD4-7D861337950D}" type="datetimeFigureOut">
              <a:rPr lang="en-US" smtClean="0"/>
              <a:pPr/>
              <a:t>10/25/20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8A2391-5D31-497A-995B-119877EFD948}" type="slidenum">
              <a:rPr lang="en-US" smtClean="0"/>
              <a:pPr/>
              <a:t>‹#›</a:t>
            </a:fld>
            <a:endParaRPr lang="en-US"/>
          </a:p>
        </p:txBody>
      </p:sp>
    </p:spTree>
    <p:extLst>
      <p:ext uri="{BB962C8B-B14F-4D97-AF65-F5344CB8AC3E}">
        <p14:creationId xmlns:p14="http://schemas.microsoft.com/office/powerpoint/2010/main" val="38833349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908E0B-795A-4DBD-BCD4-7D861337950D}" type="datetimeFigureOut">
              <a:rPr lang="en-US" smtClean="0"/>
              <a:pPr/>
              <a:t>10/25/20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8A2391-5D31-497A-995B-119877EFD948}" type="slidenum">
              <a:rPr lang="en-US" smtClean="0"/>
              <a:pPr/>
              <a:t>‹#›</a:t>
            </a:fld>
            <a:endParaRPr lang="en-US"/>
          </a:p>
        </p:txBody>
      </p:sp>
    </p:spTree>
    <p:extLst>
      <p:ext uri="{BB962C8B-B14F-4D97-AF65-F5344CB8AC3E}">
        <p14:creationId xmlns:p14="http://schemas.microsoft.com/office/powerpoint/2010/main" val="40476387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ight Triangle 6"/>
          <p:cNvSpPr/>
          <p:nvPr/>
        </p:nvSpPr>
        <p:spPr>
          <a:xfrm>
            <a:off x="1" y="2647950"/>
            <a:ext cx="4762500"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rot="19140000">
            <a:off x="1092532" y="1726738"/>
            <a:ext cx="7534656"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Text Placeholder 2"/>
          <p:cNvSpPr>
            <a:spLocks noGrp="1"/>
          </p:cNvSpPr>
          <p:nvPr>
            <p:ph type="body" idx="1"/>
          </p:nvPr>
        </p:nvSpPr>
        <p:spPr>
          <a:xfrm rot="19140000">
            <a:off x="1621536" y="2468304"/>
            <a:ext cx="8680704"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text styles</a:t>
            </a:r>
          </a:p>
        </p:txBody>
      </p:sp>
      <p:sp>
        <p:nvSpPr>
          <p:cNvPr id="4" name="Date Placeholder 3"/>
          <p:cNvSpPr>
            <a:spLocks noGrp="1"/>
          </p:cNvSpPr>
          <p:nvPr>
            <p:ph type="dt" sz="half" idx="10"/>
          </p:nvPr>
        </p:nvSpPr>
        <p:spPr/>
        <p:txBody>
          <a:bodyPr/>
          <a:lstStyle/>
          <a:p>
            <a:fld id="{BA908E0B-795A-4DBD-BCD4-7D861337950D}" type="datetimeFigureOut">
              <a:rPr lang="en-US" smtClean="0"/>
              <a:pPr/>
              <a:t>10/25/20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8A2391-5D31-497A-995B-119877EFD948}" type="slidenum">
              <a:rPr lang="en-US" smtClean="0"/>
              <a:pPr/>
              <a:t>‹#›</a:t>
            </a:fld>
            <a:endParaRPr lang="en-US"/>
          </a:p>
        </p:txBody>
      </p:sp>
    </p:spTree>
    <p:extLst>
      <p:ext uri="{BB962C8B-B14F-4D97-AF65-F5344CB8AC3E}">
        <p14:creationId xmlns:p14="http://schemas.microsoft.com/office/powerpoint/2010/main" val="9547891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0"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6688"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908E0B-795A-4DBD-BCD4-7D861337950D}" type="datetimeFigureOut">
              <a:rPr lang="en-US" smtClean="0"/>
              <a:pPr/>
              <a:t>10/25/20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8A2391-5D31-497A-995B-119877EFD948}"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651295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97280"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4" name="Content Placeholder 3"/>
          <p:cNvSpPr>
            <a:spLocks noGrp="1"/>
          </p:cNvSpPr>
          <p:nvPr>
            <p:ph sz="half" idx="2"/>
          </p:nvPr>
        </p:nvSpPr>
        <p:spPr>
          <a:xfrm>
            <a:off x="1092200"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6688"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6" name="Content Placeholder 5"/>
          <p:cNvSpPr>
            <a:spLocks noGrp="1"/>
          </p:cNvSpPr>
          <p:nvPr>
            <p:ph sz="quarter" idx="4"/>
          </p:nvPr>
        </p:nvSpPr>
        <p:spPr>
          <a:xfrm>
            <a:off x="6266688"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908E0B-795A-4DBD-BCD4-7D861337950D}" type="datetimeFigureOut">
              <a:rPr lang="en-US" smtClean="0"/>
              <a:pPr/>
              <a:t>10/25/20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8A2391-5D31-497A-995B-119877EFD948}" type="slidenum">
              <a:rPr lang="en-US" smtClean="0"/>
              <a:pPr/>
              <a:t>‹#›</a:t>
            </a:fld>
            <a:endParaRPr lang="en-US"/>
          </a:p>
        </p:txBody>
      </p:sp>
    </p:spTree>
    <p:extLst>
      <p:ext uri="{BB962C8B-B14F-4D97-AF65-F5344CB8AC3E}">
        <p14:creationId xmlns:p14="http://schemas.microsoft.com/office/powerpoint/2010/main" val="21244413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A908E0B-795A-4DBD-BCD4-7D861337950D}" type="datetimeFigureOut">
              <a:rPr lang="en-US" smtClean="0"/>
              <a:pPr/>
              <a:t>10/25/20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8A2391-5D31-497A-995B-119877EFD948}" type="slidenum">
              <a:rPr lang="en-US" smtClean="0"/>
              <a:pPr/>
              <a:t>‹#›</a:t>
            </a:fld>
            <a:endParaRPr lang="en-US"/>
          </a:p>
        </p:txBody>
      </p:sp>
    </p:spTree>
    <p:extLst>
      <p:ext uri="{BB962C8B-B14F-4D97-AF65-F5344CB8AC3E}">
        <p14:creationId xmlns:p14="http://schemas.microsoft.com/office/powerpoint/2010/main" val="42290948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908E0B-795A-4DBD-BCD4-7D861337950D}" type="datetimeFigureOut">
              <a:rPr lang="en-US" smtClean="0"/>
              <a:pPr/>
              <a:t>10/25/20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8A2391-5D31-497A-995B-119877EFD948}" type="slidenum">
              <a:rPr lang="en-US" smtClean="0"/>
              <a:pPr/>
              <a:t>‹#›</a:t>
            </a:fld>
            <a:endParaRPr lang="en-US"/>
          </a:p>
        </p:txBody>
      </p:sp>
    </p:spTree>
    <p:extLst>
      <p:ext uri="{BB962C8B-B14F-4D97-AF65-F5344CB8AC3E}">
        <p14:creationId xmlns:p14="http://schemas.microsoft.com/office/powerpoint/2010/main" val="1772375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70AB59-826E-47D8-8EA6-894C5BB7827D}" type="datetimeFigureOut">
              <a:rPr lang="en-US" smtClean="0"/>
              <a:t>10/25/20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ECBD2-9906-4ABA-A13D-B57DFE63FD58}" type="slidenum">
              <a:rPr lang="en-US" smtClean="0"/>
              <a:t>‹#›</a:t>
            </a:fld>
            <a:endParaRPr lang="en-US"/>
          </a:p>
        </p:txBody>
      </p:sp>
    </p:spTree>
    <p:extLst>
      <p:ext uri="{BB962C8B-B14F-4D97-AF65-F5344CB8AC3E}">
        <p14:creationId xmlns:p14="http://schemas.microsoft.com/office/powerpoint/2010/main" val="20090358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Right Triangle 17"/>
          <p:cNvSpPr/>
          <p:nvPr/>
        </p:nvSpPr>
        <p:spPr>
          <a:xfrm rot="5400000">
            <a:off x="1720852" y="-1720850"/>
            <a:ext cx="6858000" cy="10299704"/>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rot="19140000">
            <a:off x="1046573" y="1576104"/>
            <a:ext cx="694944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Content Placeholder 2"/>
          <p:cNvSpPr>
            <a:spLocks noGrp="1"/>
          </p:cNvSpPr>
          <p:nvPr>
            <p:ph idx="1"/>
          </p:nvPr>
        </p:nvSpPr>
        <p:spPr>
          <a:xfrm>
            <a:off x="6332737" y="2618913"/>
            <a:ext cx="507703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1730605" y="2253385"/>
            <a:ext cx="7726347"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a:t>Click to edit Master text styles</a:t>
            </a:r>
          </a:p>
        </p:txBody>
      </p:sp>
      <p:sp>
        <p:nvSpPr>
          <p:cNvPr id="5" name="Date Placeholder 4"/>
          <p:cNvSpPr>
            <a:spLocks noGrp="1"/>
          </p:cNvSpPr>
          <p:nvPr>
            <p:ph type="dt" sz="half" idx="10"/>
          </p:nvPr>
        </p:nvSpPr>
        <p:spPr/>
        <p:txBody>
          <a:bodyPr/>
          <a:lstStyle/>
          <a:p>
            <a:fld id="{BA908E0B-795A-4DBD-BCD4-7D861337950D}" type="datetimeFigureOut">
              <a:rPr lang="en-US" smtClean="0"/>
              <a:pPr/>
              <a:t>10/25/20</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solidFill>
                <a:srgbClr val="434342"/>
              </a:solidFill>
            </a:endParaRP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868A2391-5D31-497A-995B-119877EFD948}" type="slidenum">
              <a:rPr lang="en-US" smtClean="0">
                <a:solidFill>
                  <a:srgbClr val="434342"/>
                </a:solidFill>
              </a:rPr>
              <a:pPr/>
              <a:t>‹#›</a:t>
            </a:fld>
            <a:endParaRPr lang="en-US">
              <a:solidFill>
                <a:srgbClr val="434342"/>
              </a:solidFill>
            </a:endParaRPr>
          </a:p>
        </p:txBody>
      </p:sp>
    </p:spTree>
    <p:extLst>
      <p:ext uri="{BB962C8B-B14F-4D97-AF65-F5344CB8AC3E}">
        <p14:creationId xmlns:p14="http://schemas.microsoft.com/office/powerpoint/2010/main" val="824084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705101" y="0"/>
            <a:ext cx="9486900"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a:t>Click icon to add picture</a:t>
            </a:r>
            <a:endParaRPr lang="en-US" dirty="0"/>
          </a:p>
        </p:txBody>
      </p:sp>
      <p:sp>
        <p:nvSpPr>
          <p:cNvPr id="9" name="Right Triangle 8"/>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Freeform 9"/>
          <p:cNvSpPr/>
          <p:nvPr/>
        </p:nvSpPr>
        <p:spPr>
          <a:xfrm>
            <a:off x="1" y="5048250"/>
            <a:ext cx="4762500"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rot="19140000">
            <a:off x="894929" y="1717501"/>
            <a:ext cx="7315200" cy="867444"/>
          </a:xfrm>
        </p:spPr>
        <p:txBody>
          <a:bodyPr anchor="b"/>
          <a:lstStyle>
            <a:lvl1pPr algn="l">
              <a:defRPr sz="28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1524639" y="2180529"/>
            <a:ext cx="8128727"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908E0B-795A-4DBD-BCD4-7D861337950D}" type="datetimeFigureOut">
              <a:rPr lang="en-US" smtClean="0"/>
              <a:pPr/>
              <a:t>10/25/20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8A2391-5D31-497A-995B-119877EFD948}" type="slidenum">
              <a:rPr lang="en-US" smtClean="0"/>
              <a:pPr/>
              <a:t>‹#›</a:t>
            </a:fld>
            <a:endParaRPr lang="en-US"/>
          </a:p>
        </p:txBody>
      </p:sp>
    </p:spTree>
    <p:extLst>
      <p:ext uri="{BB962C8B-B14F-4D97-AF65-F5344CB8AC3E}">
        <p14:creationId xmlns:p14="http://schemas.microsoft.com/office/powerpoint/2010/main" val="24396335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908E0B-795A-4DBD-BCD4-7D861337950D}" type="datetimeFigureOut">
              <a:rPr lang="en-US" smtClean="0"/>
              <a:pPr/>
              <a:t>10/25/20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8A2391-5D31-497A-995B-119877EFD948}" type="slidenum">
              <a:rPr lang="en-US" smtClean="0"/>
              <a:pPr/>
              <a:t>‹#›</a:t>
            </a:fld>
            <a:endParaRPr lang="en-US"/>
          </a:p>
        </p:txBody>
      </p:sp>
    </p:spTree>
    <p:extLst>
      <p:ext uri="{BB962C8B-B14F-4D97-AF65-F5344CB8AC3E}">
        <p14:creationId xmlns:p14="http://schemas.microsoft.com/office/powerpoint/2010/main" val="20623839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46783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467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908E0B-795A-4DBD-BCD4-7D861337950D}" type="datetimeFigureOut">
              <a:rPr lang="en-US" smtClean="0"/>
              <a:pPr/>
              <a:t>10/25/20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8A2391-5D31-497A-995B-119877EFD948}" type="slidenum">
              <a:rPr lang="en-US" smtClean="0"/>
              <a:pPr/>
              <a:t>‹#›</a:t>
            </a:fld>
            <a:endParaRPr lang="en-US"/>
          </a:p>
        </p:txBody>
      </p:sp>
    </p:spTree>
    <p:extLst>
      <p:ext uri="{BB962C8B-B14F-4D97-AF65-F5344CB8AC3E}">
        <p14:creationId xmlns:p14="http://schemas.microsoft.com/office/powerpoint/2010/main" val="24612967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38B8E6-2498-4F47-A911-D37806ECCC3C}" type="datetimeFigureOut">
              <a:rPr lang="en-US" smtClean="0">
                <a:solidFill>
                  <a:prstClr val="black">
                    <a:tint val="75000"/>
                  </a:prstClr>
                </a:solidFill>
              </a:rPr>
              <a:pPr/>
              <a:t>10/25/20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66CE446-62F3-4C9C-A16C-DE6180F068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9124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38B8E6-2498-4F47-A911-D37806ECCC3C}" type="datetimeFigureOut">
              <a:rPr lang="en-US" smtClean="0">
                <a:solidFill>
                  <a:prstClr val="black">
                    <a:tint val="75000"/>
                  </a:prstClr>
                </a:solidFill>
              </a:rPr>
              <a:pPr/>
              <a:t>10/25/20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66CE446-62F3-4C9C-A16C-DE6180F068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61896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438B8E6-2498-4F47-A911-D37806ECCC3C}" type="datetimeFigureOut">
              <a:rPr lang="en-US" smtClean="0">
                <a:solidFill>
                  <a:prstClr val="black">
                    <a:tint val="75000"/>
                  </a:prstClr>
                </a:solidFill>
              </a:rPr>
              <a:pPr/>
              <a:t>10/25/20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66CE446-62F3-4C9C-A16C-DE6180F068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58030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38B8E6-2498-4F47-A911-D37806ECCC3C}" type="datetimeFigureOut">
              <a:rPr lang="en-US" smtClean="0">
                <a:solidFill>
                  <a:prstClr val="black">
                    <a:tint val="75000"/>
                  </a:prstClr>
                </a:solidFill>
              </a:rPr>
              <a:pPr/>
              <a:t>10/25/20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66CE446-62F3-4C9C-A16C-DE6180F068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50280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38B8E6-2498-4F47-A911-D37806ECCC3C}" type="datetimeFigureOut">
              <a:rPr lang="en-US" smtClean="0">
                <a:solidFill>
                  <a:prstClr val="black">
                    <a:tint val="75000"/>
                  </a:prstClr>
                </a:solidFill>
              </a:rPr>
              <a:pPr/>
              <a:t>10/25/20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66CE446-62F3-4C9C-A16C-DE6180F068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21077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38B8E6-2498-4F47-A911-D37806ECCC3C}" type="datetimeFigureOut">
              <a:rPr lang="en-US" smtClean="0">
                <a:solidFill>
                  <a:prstClr val="black">
                    <a:tint val="75000"/>
                  </a:prstClr>
                </a:solidFill>
              </a:rPr>
              <a:pPr/>
              <a:t>10/25/20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66CE446-62F3-4C9C-A16C-DE6180F068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2116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70AB59-826E-47D8-8EA6-894C5BB7827D}" type="datetimeFigureOut">
              <a:rPr lang="en-US" smtClean="0"/>
              <a:t>10/25/20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5ECBD2-9906-4ABA-A13D-B57DFE63FD58}" type="slidenum">
              <a:rPr lang="en-US" smtClean="0"/>
              <a:t>‹#›</a:t>
            </a:fld>
            <a:endParaRPr lang="en-US"/>
          </a:p>
        </p:txBody>
      </p:sp>
    </p:spTree>
    <p:extLst>
      <p:ext uri="{BB962C8B-B14F-4D97-AF65-F5344CB8AC3E}">
        <p14:creationId xmlns:p14="http://schemas.microsoft.com/office/powerpoint/2010/main" val="25621348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38B8E6-2498-4F47-A911-D37806ECCC3C}" type="datetimeFigureOut">
              <a:rPr lang="en-US" smtClean="0">
                <a:solidFill>
                  <a:prstClr val="black">
                    <a:tint val="75000"/>
                  </a:prstClr>
                </a:solidFill>
              </a:rPr>
              <a:pPr/>
              <a:t>10/25/20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66CE446-62F3-4C9C-A16C-DE6180F068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65403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438B8E6-2498-4F47-A911-D37806ECCC3C}" type="datetimeFigureOut">
              <a:rPr lang="en-US" smtClean="0">
                <a:solidFill>
                  <a:prstClr val="black">
                    <a:tint val="75000"/>
                  </a:prstClr>
                </a:solidFill>
              </a:rPr>
              <a:pPr/>
              <a:t>10/25/20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66CE446-62F3-4C9C-A16C-DE6180F068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90122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438B8E6-2498-4F47-A911-D37806ECCC3C}" type="datetimeFigureOut">
              <a:rPr lang="en-US" smtClean="0">
                <a:solidFill>
                  <a:prstClr val="black">
                    <a:tint val="75000"/>
                  </a:prstClr>
                </a:solidFill>
              </a:rPr>
              <a:pPr/>
              <a:t>10/25/20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66CE446-62F3-4C9C-A16C-DE6180F068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61363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38B8E6-2498-4F47-A911-D37806ECCC3C}" type="datetimeFigureOut">
              <a:rPr lang="en-US" smtClean="0">
                <a:solidFill>
                  <a:prstClr val="black">
                    <a:tint val="75000"/>
                  </a:prstClr>
                </a:solidFill>
              </a:rPr>
              <a:pPr/>
              <a:t>10/25/20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66CE446-62F3-4C9C-A16C-DE6180F068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58230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38B8E6-2498-4F47-A911-D37806ECCC3C}" type="datetimeFigureOut">
              <a:rPr lang="en-US" smtClean="0">
                <a:solidFill>
                  <a:prstClr val="black">
                    <a:tint val="75000"/>
                  </a:prstClr>
                </a:solidFill>
              </a:rPr>
              <a:pPr/>
              <a:t>10/25/20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66CE446-62F3-4C9C-A16C-DE6180F068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09021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2BFCFE-492F-404A-BE64-3EFE118BE127}" type="datetimeFigureOut">
              <a:rPr lang="en-US" smtClean="0">
                <a:solidFill>
                  <a:prstClr val="black">
                    <a:tint val="75000"/>
                  </a:prstClr>
                </a:solidFill>
              </a:rPr>
              <a:pPr/>
              <a:t>10/25/20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ECD748-C2A4-4758-8913-3704B48684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9968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2BFCFE-492F-404A-BE64-3EFE118BE127}" type="datetimeFigureOut">
              <a:rPr lang="en-US" smtClean="0">
                <a:solidFill>
                  <a:prstClr val="black">
                    <a:tint val="75000"/>
                  </a:prstClr>
                </a:solidFill>
              </a:rPr>
              <a:pPr/>
              <a:t>10/25/20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ECD748-C2A4-4758-8913-3704B48684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63816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2BFCFE-492F-404A-BE64-3EFE118BE127}" type="datetimeFigureOut">
              <a:rPr lang="en-US" smtClean="0">
                <a:solidFill>
                  <a:prstClr val="black">
                    <a:tint val="75000"/>
                  </a:prstClr>
                </a:solidFill>
              </a:rPr>
              <a:pPr/>
              <a:t>10/25/20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ECD748-C2A4-4758-8913-3704B48684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57825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2BFCFE-492F-404A-BE64-3EFE118BE127}" type="datetimeFigureOut">
              <a:rPr lang="en-US" smtClean="0">
                <a:solidFill>
                  <a:prstClr val="black">
                    <a:tint val="75000"/>
                  </a:prstClr>
                </a:solidFill>
              </a:rPr>
              <a:pPr/>
              <a:t>10/25/20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ECD748-C2A4-4758-8913-3704B48684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52544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2BFCFE-492F-404A-BE64-3EFE118BE127}" type="datetimeFigureOut">
              <a:rPr lang="en-US" smtClean="0">
                <a:solidFill>
                  <a:prstClr val="black">
                    <a:tint val="75000"/>
                  </a:prstClr>
                </a:solidFill>
              </a:rPr>
              <a:pPr/>
              <a:t>10/25/20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9ECD748-C2A4-4758-8913-3704B48684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9281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70AB59-826E-47D8-8EA6-894C5BB7827D}" type="datetimeFigureOut">
              <a:rPr lang="en-US" smtClean="0"/>
              <a:t>10/25/20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5ECBD2-9906-4ABA-A13D-B57DFE63FD58}" type="slidenum">
              <a:rPr lang="en-US" smtClean="0"/>
              <a:t>‹#›</a:t>
            </a:fld>
            <a:endParaRPr lang="en-US"/>
          </a:p>
        </p:txBody>
      </p:sp>
    </p:spTree>
    <p:extLst>
      <p:ext uri="{BB962C8B-B14F-4D97-AF65-F5344CB8AC3E}">
        <p14:creationId xmlns:p14="http://schemas.microsoft.com/office/powerpoint/2010/main" val="36401046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2BFCFE-492F-404A-BE64-3EFE118BE127}" type="datetimeFigureOut">
              <a:rPr lang="en-US" smtClean="0">
                <a:solidFill>
                  <a:prstClr val="black">
                    <a:tint val="75000"/>
                  </a:prstClr>
                </a:solidFill>
              </a:rPr>
              <a:pPr/>
              <a:t>10/25/20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9ECD748-C2A4-4758-8913-3704B48684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98801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2BFCFE-492F-404A-BE64-3EFE118BE127}" type="datetimeFigureOut">
              <a:rPr lang="en-US" smtClean="0">
                <a:solidFill>
                  <a:prstClr val="black">
                    <a:tint val="75000"/>
                  </a:prstClr>
                </a:solidFill>
              </a:rPr>
              <a:pPr/>
              <a:t>10/25/20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9ECD748-C2A4-4758-8913-3704B48684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35988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2BFCFE-492F-404A-BE64-3EFE118BE127}" type="datetimeFigureOut">
              <a:rPr lang="en-US" smtClean="0">
                <a:solidFill>
                  <a:prstClr val="black">
                    <a:tint val="75000"/>
                  </a:prstClr>
                </a:solidFill>
              </a:rPr>
              <a:pPr/>
              <a:t>10/25/20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ECD748-C2A4-4758-8913-3704B48684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06121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2BFCFE-492F-404A-BE64-3EFE118BE127}" type="datetimeFigureOut">
              <a:rPr lang="en-US" smtClean="0">
                <a:solidFill>
                  <a:prstClr val="black">
                    <a:tint val="75000"/>
                  </a:prstClr>
                </a:solidFill>
              </a:rPr>
              <a:pPr/>
              <a:t>10/25/20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ECD748-C2A4-4758-8913-3704B48684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65316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2BFCFE-492F-404A-BE64-3EFE118BE127}" type="datetimeFigureOut">
              <a:rPr lang="en-US" smtClean="0">
                <a:solidFill>
                  <a:prstClr val="black">
                    <a:tint val="75000"/>
                  </a:prstClr>
                </a:solidFill>
              </a:rPr>
              <a:pPr/>
              <a:t>10/25/20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ECD748-C2A4-4758-8913-3704B48684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605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2BFCFE-492F-404A-BE64-3EFE118BE127}" type="datetimeFigureOut">
              <a:rPr lang="en-US" smtClean="0">
                <a:solidFill>
                  <a:prstClr val="black">
                    <a:tint val="75000"/>
                  </a:prstClr>
                </a:solidFill>
              </a:rPr>
              <a:pPr/>
              <a:t>10/25/20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ECD748-C2A4-4758-8913-3704B48684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60065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9160933" cy="16002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914400" y="1828800"/>
            <a:ext cx="50292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6146800" y="1828800"/>
            <a:ext cx="5029200" cy="3657600"/>
          </a:xfrm>
        </p:spPr>
        <p:txBody>
          <a:bodyPr/>
          <a:lstStyle/>
          <a:p>
            <a:pPr lvl="0"/>
            <a:endParaRPr lang="en-GB" noProof="0"/>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005650A5-7F21-45A9-A99B-2E045BBB1C5D}" type="slidenum">
              <a:rPr lang="he-IL">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2741430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28266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DFC9B8-C413-4AE1-B578-8256884CC074}" type="datetimeFigureOut">
              <a:rPr lang="en-US" smtClean="0">
                <a:solidFill>
                  <a:prstClr val="black">
                    <a:tint val="75000"/>
                  </a:prstClr>
                </a:solidFill>
              </a:rPr>
              <a:pPr/>
              <a:t>10/25/20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DE4941-1B86-4B88-8785-9A1940B6D0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3578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5"/>
            <a:ext cx="10363201" cy="1362075"/>
          </a:xfrm>
        </p:spPr>
        <p:txBody>
          <a:bodyPr anchor="t"/>
          <a:lstStyle>
            <a:lvl1pPr algn="l">
              <a:defRPr sz="2250" b="1" cap="all"/>
            </a:lvl1pPr>
          </a:lstStyle>
          <a:p>
            <a:r>
              <a:rPr lang="en-US" smtClean="0"/>
              <a:t>Click to edit Master title style</a:t>
            </a:r>
            <a:endParaRPr lang="en-US"/>
          </a:p>
        </p:txBody>
      </p:sp>
      <p:sp>
        <p:nvSpPr>
          <p:cNvPr id="3" name="Text Placeholder 2"/>
          <p:cNvSpPr>
            <a:spLocks noGrp="1"/>
          </p:cNvSpPr>
          <p:nvPr>
            <p:ph type="body" idx="1"/>
          </p:nvPr>
        </p:nvSpPr>
        <p:spPr>
          <a:xfrm>
            <a:off x="963085" y="2906720"/>
            <a:ext cx="10363201" cy="1500188"/>
          </a:xfrm>
        </p:spPr>
        <p:txBody>
          <a:bodyPr anchor="b"/>
          <a:lstStyle>
            <a:lvl1pPr marL="0" indent="0">
              <a:buNone/>
              <a:defRPr sz="1219">
                <a:solidFill>
                  <a:schemeClr val="tx1">
                    <a:tint val="75000"/>
                  </a:schemeClr>
                </a:solidFill>
              </a:defRPr>
            </a:lvl1pPr>
            <a:lvl2pPr marL="266324" indent="0">
              <a:buNone/>
              <a:defRPr sz="1031">
                <a:solidFill>
                  <a:schemeClr val="tx1">
                    <a:tint val="75000"/>
                  </a:schemeClr>
                </a:solidFill>
              </a:defRPr>
            </a:lvl2pPr>
            <a:lvl3pPr marL="532650" indent="0">
              <a:buNone/>
              <a:defRPr sz="1031">
                <a:solidFill>
                  <a:schemeClr val="tx1">
                    <a:tint val="75000"/>
                  </a:schemeClr>
                </a:solidFill>
              </a:defRPr>
            </a:lvl3pPr>
            <a:lvl4pPr marL="798976" indent="0">
              <a:buNone/>
              <a:defRPr sz="750">
                <a:solidFill>
                  <a:schemeClr val="tx1">
                    <a:tint val="75000"/>
                  </a:schemeClr>
                </a:solidFill>
              </a:defRPr>
            </a:lvl4pPr>
            <a:lvl5pPr marL="1065300" indent="0">
              <a:buNone/>
              <a:defRPr sz="750">
                <a:solidFill>
                  <a:schemeClr val="tx1">
                    <a:tint val="75000"/>
                  </a:schemeClr>
                </a:solidFill>
              </a:defRPr>
            </a:lvl5pPr>
            <a:lvl6pPr marL="1331624" indent="0">
              <a:buNone/>
              <a:defRPr sz="750">
                <a:solidFill>
                  <a:schemeClr val="tx1">
                    <a:tint val="75000"/>
                  </a:schemeClr>
                </a:solidFill>
              </a:defRPr>
            </a:lvl6pPr>
            <a:lvl7pPr marL="1597950" indent="0">
              <a:buNone/>
              <a:defRPr sz="750">
                <a:solidFill>
                  <a:schemeClr val="tx1">
                    <a:tint val="75000"/>
                  </a:schemeClr>
                </a:solidFill>
              </a:defRPr>
            </a:lvl7pPr>
            <a:lvl8pPr marL="1864274" indent="0">
              <a:buNone/>
              <a:defRPr sz="750">
                <a:solidFill>
                  <a:schemeClr val="tx1">
                    <a:tint val="75000"/>
                  </a:schemeClr>
                </a:solidFill>
              </a:defRPr>
            </a:lvl8pPr>
            <a:lvl9pPr marL="2130600" indent="0">
              <a:buNone/>
              <a:defRPr sz="7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DFC9B8-C413-4AE1-B578-8256884CC074}" type="datetimeFigureOut">
              <a:rPr lang="en-US" smtClean="0">
                <a:solidFill>
                  <a:prstClr val="black">
                    <a:tint val="75000"/>
                  </a:prstClr>
                </a:solidFill>
              </a:rPr>
              <a:pPr/>
              <a:t>10/25/20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DE4941-1B86-4B88-8785-9A1940B6D0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749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70AB59-826E-47D8-8EA6-894C5BB7827D}" type="datetimeFigureOut">
              <a:rPr lang="en-US" smtClean="0"/>
              <a:t>10/25/20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5ECBD2-9906-4ABA-A13D-B57DFE63FD58}" type="slidenum">
              <a:rPr lang="en-US" smtClean="0"/>
              <a:t>‹#›</a:t>
            </a:fld>
            <a:endParaRPr lang="en-US"/>
          </a:p>
        </p:txBody>
      </p:sp>
    </p:spTree>
    <p:extLst>
      <p:ext uri="{BB962C8B-B14F-4D97-AF65-F5344CB8AC3E}">
        <p14:creationId xmlns:p14="http://schemas.microsoft.com/office/powerpoint/2010/main" val="9743305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1" y="1600201"/>
            <a:ext cx="5384799" cy="4525966"/>
          </a:xfrm>
        </p:spPr>
        <p:txBody>
          <a:bodyPr/>
          <a:lstStyle>
            <a:lvl1pPr>
              <a:defRPr sz="1688"/>
            </a:lvl1pPr>
            <a:lvl2pPr>
              <a:defRPr sz="1313"/>
            </a:lvl2pPr>
            <a:lvl3pPr>
              <a:defRPr sz="1219"/>
            </a:lvl3pPr>
            <a:lvl4pPr>
              <a:defRPr sz="1031"/>
            </a:lvl4pPr>
            <a:lvl5pPr>
              <a:defRPr sz="1031"/>
            </a:lvl5pPr>
            <a:lvl6pPr>
              <a:defRPr sz="1031"/>
            </a:lvl6pPr>
            <a:lvl7pPr>
              <a:defRPr sz="1031"/>
            </a:lvl7pPr>
            <a:lvl8pPr>
              <a:defRPr sz="1031"/>
            </a:lvl8pPr>
            <a:lvl9pPr>
              <a:defRPr sz="103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2" y="1600201"/>
            <a:ext cx="5384799" cy="4525966"/>
          </a:xfrm>
        </p:spPr>
        <p:txBody>
          <a:bodyPr/>
          <a:lstStyle>
            <a:lvl1pPr>
              <a:defRPr sz="1688"/>
            </a:lvl1pPr>
            <a:lvl2pPr>
              <a:defRPr sz="1313"/>
            </a:lvl2pPr>
            <a:lvl3pPr>
              <a:defRPr sz="1219"/>
            </a:lvl3pPr>
            <a:lvl4pPr>
              <a:defRPr sz="1031"/>
            </a:lvl4pPr>
            <a:lvl5pPr>
              <a:defRPr sz="1031"/>
            </a:lvl5pPr>
            <a:lvl6pPr>
              <a:defRPr sz="1031"/>
            </a:lvl6pPr>
            <a:lvl7pPr>
              <a:defRPr sz="1031"/>
            </a:lvl7pPr>
            <a:lvl8pPr>
              <a:defRPr sz="1031"/>
            </a:lvl8pPr>
            <a:lvl9pPr>
              <a:defRPr sz="103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DFC9B8-C413-4AE1-B578-8256884CC074}" type="datetimeFigureOut">
              <a:rPr lang="en-US" smtClean="0">
                <a:solidFill>
                  <a:prstClr val="black">
                    <a:tint val="75000"/>
                  </a:prstClr>
                </a:solidFill>
              </a:rPr>
              <a:pPr/>
              <a:t>10/25/20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DE4941-1B86-4B88-8785-9A1940B6D0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04464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1" y="1535116"/>
            <a:ext cx="5386918" cy="639766"/>
          </a:xfrm>
        </p:spPr>
        <p:txBody>
          <a:bodyPr anchor="b"/>
          <a:lstStyle>
            <a:lvl1pPr marL="0" indent="0">
              <a:buNone/>
              <a:defRPr sz="1313" b="1"/>
            </a:lvl1pPr>
            <a:lvl2pPr marL="266324" indent="0">
              <a:buNone/>
              <a:defRPr sz="1219" b="1"/>
            </a:lvl2pPr>
            <a:lvl3pPr marL="532650" indent="0">
              <a:buNone/>
              <a:defRPr sz="1031" b="1"/>
            </a:lvl3pPr>
            <a:lvl4pPr marL="798976" indent="0">
              <a:buNone/>
              <a:defRPr sz="1031" b="1"/>
            </a:lvl4pPr>
            <a:lvl5pPr marL="1065300" indent="0">
              <a:buNone/>
              <a:defRPr sz="1031" b="1"/>
            </a:lvl5pPr>
            <a:lvl6pPr marL="1331624" indent="0">
              <a:buNone/>
              <a:defRPr sz="1031" b="1"/>
            </a:lvl6pPr>
            <a:lvl7pPr marL="1597950" indent="0">
              <a:buNone/>
              <a:defRPr sz="1031" b="1"/>
            </a:lvl7pPr>
            <a:lvl8pPr marL="1864274" indent="0">
              <a:buNone/>
              <a:defRPr sz="1031" b="1"/>
            </a:lvl8pPr>
            <a:lvl9pPr marL="2130600" indent="0">
              <a:buNone/>
              <a:defRPr sz="1031" b="1"/>
            </a:lvl9pPr>
          </a:lstStyle>
          <a:p>
            <a:pPr lvl="0"/>
            <a:r>
              <a:rPr lang="en-US" smtClean="0"/>
              <a:t>Click to edit Master text styles</a:t>
            </a:r>
          </a:p>
        </p:txBody>
      </p:sp>
      <p:sp>
        <p:nvSpPr>
          <p:cNvPr id="4" name="Content Placeholder 3"/>
          <p:cNvSpPr>
            <a:spLocks noGrp="1"/>
          </p:cNvSpPr>
          <p:nvPr>
            <p:ph sz="half" idx="2"/>
          </p:nvPr>
        </p:nvSpPr>
        <p:spPr>
          <a:xfrm>
            <a:off x="609601" y="2174883"/>
            <a:ext cx="5386918" cy="3951284"/>
          </a:xfrm>
        </p:spPr>
        <p:txBody>
          <a:bodyPr/>
          <a:lstStyle>
            <a:lvl1pPr>
              <a:defRPr sz="1313"/>
            </a:lvl1pPr>
            <a:lvl2pPr>
              <a:defRPr sz="1219"/>
            </a:lvl2pPr>
            <a:lvl3pPr>
              <a:defRPr sz="1031"/>
            </a:lvl3pPr>
            <a:lvl4pPr>
              <a:defRPr sz="1031"/>
            </a:lvl4pPr>
            <a:lvl5pPr>
              <a:defRPr sz="1031"/>
            </a:lvl5pPr>
            <a:lvl6pPr>
              <a:defRPr sz="1031"/>
            </a:lvl6pPr>
            <a:lvl7pPr>
              <a:defRPr sz="1031"/>
            </a:lvl7pPr>
            <a:lvl8pPr>
              <a:defRPr sz="1031"/>
            </a:lvl8pPr>
            <a:lvl9pPr>
              <a:defRPr sz="103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535116"/>
            <a:ext cx="5389033" cy="639766"/>
          </a:xfrm>
        </p:spPr>
        <p:txBody>
          <a:bodyPr anchor="b"/>
          <a:lstStyle>
            <a:lvl1pPr marL="0" indent="0">
              <a:buNone/>
              <a:defRPr sz="1313" b="1"/>
            </a:lvl1pPr>
            <a:lvl2pPr marL="266324" indent="0">
              <a:buNone/>
              <a:defRPr sz="1219" b="1"/>
            </a:lvl2pPr>
            <a:lvl3pPr marL="532650" indent="0">
              <a:buNone/>
              <a:defRPr sz="1031" b="1"/>
            </a:lvl3pPr>
            <a:lvl4pPr marL="798976" indent="0">
              <a:buNone/>
              <a:defRPr sz="1031" b="1"/>
            </a:lvl4pPr>
            <a:lvl5pPr marL="1065300" indent="0">
              <a:buNone/>
              <a:defRPr sz="1031" b="1"/>
            </a:lvl5pPr>
            <a:lvl6pPr marL="1331624" indent="0">
              <a:buNone/>
              <a:defRPr sz="1031" b="1"/>
            </a:lvl6pPr>
            <a:lvl7pPr marL="1597950" indent="0">
              <a:buNone/>
              <a:defRPr sz="1031" b="1"/>
            </a:lvl7pPr>
            <a:lvl8pPr marL="1864274" indent="0">
              <a:buNone/>
              <a:defRPr sz="1031" b="1"/>
            </a:lvl8pPr>
            <a:lvl9pPr marL="2130600" indent="0">
              <a:buNone/>
              <a:defRPr sz="1031" b="1"/>
            </a:lvl9pPr>
          </a:lstStyle>
          <a:p>
            <a:pPr lvl="0"/>
            <a:r>
              <a:rPr lang="en-US" smtClean="0"/>
              <a:t>Click to edit Master text styles</a:t>
            </a:r>
          </a:p>
        </p:txBody>
      </p:sp>
      <p:sp>
        <p:nvSpPr>
          <p:cNvPr id="6" name="Content Placeholder 5"/>
          <p:cNvSpPr>
            <a:spLocks noGrp="1"/>
          </p:cNvSpPr>
          <p:nvPr>
            <p:ph sz="quarter" idx="4"/>
          </p:nvPr>
        </p:nvSpPr>
        <p:spPr>
          <a:xfrm>
            <a:off x="6193370" y="2174883"/>
            <a:ext cx="5389033" cy="3951284"/>
          </a:xfrm>
        </p:spPr>
        <p:txBody>
          <a:bodyPr/>
          <a:lstStyle>
            <a:lvl1pPr>
              <a:defRPr sz="1313"/>
            </a:lvl1pPr>
            <a:lvl2pPr>
              <a:defRPr sz="1219"/>
            </a:lvl2pPr>
            <a:lvl3pPr>
              <a:defRPr sz="1031"/>
            </a:lvl3pPr>
            <a:lvl4pPr>
              <a:defRPr sz="1031"/>
            </a:lvl4pPr>
            <a:lvl5pPr>
              <a:defRPr sz="1031"/>
            </a:lvl5pPr>
            <a:lvl6pPr>
              <a:defRPr sz="1031"/>
            </a:lvl6pPr>
            <a:lvl7pPr>
              <a:defRPr sz="1031"/>
            </a:lvl7pPr>
            <a:lvl8pPr>
              <a:defRPr sz="1031"/>
            </a:lvl8pPr>
            <a:lvl9pPr>
              <a:defRPr sz="103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DFC9B8-C413-4AE1-B578-8256884CC074}" type="datetimeFigureOut">
              <a:rPr lang="en-US" smtClean="0">
                <a:solidFill>
                  <a:prstClr val="black">
                    <a:tint val="75000"/>
                  </a:prstClr>
                </a:solidFill>
              </a:rPr>
              <a:pPr/>
              <a:t>10/25/20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1DE4941-1B86-4B88-8785-9A1940B6D0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84107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DFC9B8-C413-4AE1-B578-8256884CC074}" type="datetimeFigureOut">
              <a:rPr lang="en-US" smtClean="0">
                <a:solidFill>
                  <a:prstClr val="black">
                    <a:tint val="75000"/>
                  </a:prstClr>
                </a:solidFill>
              </a:rPr>
              <a:pPr/>
              <a:t>10/25/20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1DE4941-1B86-4B88-8785-9A1940B6D0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549759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217715" y="214313"/>
            <a:ext cx="11756571" cy="6429375"/>
          </a:xfrm>
          <a:prstGeom prst="rect">
            <a:avLst/>
          </a:prstGeom>
          <a:noFill/>
          <a:ln w="317500" cap="sq" cmpd="tri">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32650"/>
            <a:endParaRPr lang="en-US" sz="1031">
              <a:solidFill>
                <a:prstClr val="white"/>
              </a:solidFill>
            </a:endParaRPr>
          </a:p>
        </p:txBody>
      </p:sp>
    </p:spTree>
    <p:extLst>
      <p:ext uri="{BB962C8B-B14F-4D97-AF65-F5344CB8AC3E}">
        <p14:creationId xmlns:p14="http://schemas.microsoft.com/office/powerpoint/2010/main" val="1086421940"/>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3"/>
            <a:ext cx="4011086" cy="1162051"/>
          </a:xfrm>
        </p:spPr>
        <p:txBody>
          <a:bodyPr anchor="b"/>
          <a:lstStyle>
            <a:lvl1pPr algn="l">
              <a:defRPr sz="1219" b="1"/>
            </a:lvl1pPr>
          </a:lstStyle>
          <a:p>
            <a:r>
              <a:rPr lang="en-US" smtClean="0"/>
              <a:t>Click to edit Master title style</a:t>
            </a:r>
            <a:endParaRPr lang="en-US"/>
          </a:p>
        </p:txBody>
      </p:sp>
      <p:sp>
        <p:nvSpPr>
          <p:cNvPr id="3" name="Content Placeholder 2"/>
          <p:cNvSpPr>
            <a:spLocks noGrp="1"/>
          </p:cNvSpPr>
          <p:nvPr>
            <p:ph idx="1"/>
          </p:nvPr>
        </p:nvSpPr>
        <p:spPr>
          <a:xfrm>
            <a:off x="4766734" y="273057"/>
            <a:ext cx="6815667" cy="5853113"/>
          </a:xfrm>
        </p:spPr>
        <p:txBody>
          <a:bodyPr/>
          <a:lstStyle>
            <a:lvl1pPr>
              <a:defRPr sz="1969"/>
            </a:lvl1pPr>
            <a:lvl2pPr>
              <a:defRPr sz="1688"/>
            </a:lvl2pPr>
            <a:lvl3pPr>
              <a:defRPr sz="1313"/>
            </a:lvl3pPr>
            <a:lvl4pPr>
              <a:defRPr sz="1219"/>
            </a:lvl4pPr>
            <a:lvl5pPr>
              <a:defRPr sz="1219"/>
            </a:lvl5pPr>
            <a:lvl6pPr>
              <a:defRPr sz="1219"/>
            </a:lvl6pPr>
            <a:lvl7pPr>
              <a:defRPr sz="1219"/>
            </a:lvl7pPr>
            <a:lvl8pPr>
              <a:defRPr sz="1219"/>
            </a:lvl8pPr>
            <a:lvl9pPr>
              <a:defRPr sz="121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7"/>
            <a:ext cx="4011086" cy="4691063"/>
          </a:xfrm>
        </p:spPr>
        <p:txBody>
          <a:bodyPr/>
          <a:lstStyle>
            <a:lvl1pPr marL="0" indent="0">
              <a:buNone/>
              <a:defRPr sz="750"/>
            </a:lvl1pPr>
            <a:lvl2pPr marL="266324" indent="0">
              <a:buNone/>
              <a:defRPr sz="563"/>
            </a:lvl2pPr>
            <a:lvl3pPr marL="532650" indent="0">
              <a:buNone/>
              <a:defRPr sz="469"/>
            </a:lvl3pPr>
            <a:lvl4pPr marL="798976" indent="0">
              <a:buNone/>
              <a:defRPr sz="469"/>
            </a:lvl4pPr>
            <a:lvl5pPr marL="1065300" indent="0">
              <a:buNone/>
              <a:defRPr sz="469"/>
            </a:lvl5pPr>
            <a:lvl6pPr marL="1331624" indent="0">
              <a:buNone/>
              <a:defRPr sz="469"/>
            </a:lvl6pPr>
            <a:lvl7pPr marL="1597950" indent="0">
              <a:buNone/>
              <a:defRPr sz="469"/>
            </a:lvl7pPr>
            <a:lvl8pPr marL="1864274" indent="0">
              <a:buNone/>
              <a:defRPr sz="469"/>
            </a:lvl8pPr>
            <a:lvl9pPr marL="2130600" indent="0">
              <a:buNone/>
              <a:defRPr sz="469"/>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DFC9B8-C413-4AE1-B578-8256884CC074}" type="datetimeFigureOut">
              <a:rPr lang="en-US" smtClean="0">
                <a:solidFill>
                  <a:prstClr val="black">
                    <a:tint val="75000"/>
                  </a:prstClr>
                </a:solidFill>
              </a:rPr>
              <a:pPr/>
              <a:t>10/25/20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DE4941-1B86-4B88-8785-9A1940B6D0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89046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20" y="4800604"/>
            <a:ext cx="7315200" cy="566738"/>
          </a:xfrm>
        </p:spPr>
        <p:txBody>
          <a:bodyPr anchor="b"/>
          <a:lstStyle>
            <a:lvl1pPr algn="l">
              <a:defRPr sz="1219" b="1"/>
            </a:lvl1pPr>
          </a:lstStyle>
          <a:p>
            <a:r>
              <a:rPr lang="en-US" smtClean="0"/>
              <a:t>Click to edit Master title style</a:t>
            </a:r>
            <a:endParaRPr lang="en-US"/>
          </a:p>
        </p:txBody>
      </p:sp>
      <p:sp>
        <p:nvSpPr>
          <p:cNvPr id="3" name="Picture Placeholder 2"/>
          <p:cNvSpPr>
            <a:spLocks noGrp="1"/>
          </p:cNvSpPr>
          <p:nvPr>
            <p:ph type="pic" idx="1"/>
          </p:nvPr>
        </p:nvSpPr>
        <p:spPr>
          <a:xfrm>
            <a:off x="2389720" y="612773"/>
            <a:ext cx="7315200" cy="4114800"/>
          </a:xfrm>
        </p:spPr>
        <p:txBody>
          <a:bodyPr/>
          <a:lstStyle>
            <a:lvl1pPr marL="0" indent="0">
              <a:buNone/>
              <a:defRPr sz="1969"/>
            </a:lvl1pPr>
            <a:lvl2pPr marL="266324" indent="0">
              <a:buNone/>
              <a:defRPr sz="1688"/>
            </a:lvl2pPr>
            <a:lvl3pPr marL="532650" indent="0">
              <a:buNone/>
              <a:defRPr sz="1313"/>
            </a:lvl3pPr>
            <a:lvl4pPr marL="798976" indent="0">
              <a:buNone/>
              <a:defRPr sz="1219"/>
            </a:lvl4pPr>
            <a:lvl5pPr marL="1065300" indent="0">
              <a:buNone/>
              <a:defRPr sz="1219"/>
            </a:lvl5pPr>
            <a:lvl6pPr marL="1331624" indent="0">
              <a:buNone/>
              <a:defRPr sz="1219"/>
            </a:lvl6pPr>
            <a:lvl7pPr marL="1597950" indent="0">
              <a:buNone/>
              <a:defRPr sz="1219"/>
            </a:lvl7pPr>
            <a:lvl8pPr marL="1864274" indent="0">
              <a:buNone/>
              <a:defRPr sz="1219"/>
            </a:lvl8pPr>
            <a:lvl9pPr marL="2130600" indent="0">
              <a:buNone/>
              <a:defRPr sz="1219"/>
            </a:lvl9pPr>
          </a:lstStyle>
          <a:p>
            <a:endParaRPr lang="en-US"/>
          </a:p>
        </p:txBody>
      </p:sp>
      <p:sp>
        <p:nvSpPr>
          <p:cNvPr id="4" name="Text Placeholder 3"/>
          <p:cNvSpPr>
            <a:spLocks noGrp="1"/>
          </p:cNvSpPr>
          <p:nvPr>
            <p:ph type="body" sz="half" idx="2"/>
          </p:nvPr>
        </p:nvSpPr>
        <p:spPr>
          <a:xfrm>
            <a:off x="2389720" y="5367344"/>
            <a:ext cx="7315200" cy="804863"/>
          </a:xfrm>
        </p:spPr>
        <p:txBody>
          <a:bodyPr/>
          <a:lstStyle>
            <a:lvl1pPr marL="0" indent="0">
              <a:buNone/>
              <a:defRPr sz="750"/>
            </a:lvl1pPr>
            <a:lvl2pPr marL="266324" indent="0">
              <a:buNone/>
              <a:defRPr sz="563"/>
            </a:lvl2pPr>
            <a:lvl3pPr marL="532650" indent="0">
              <a:buNone/>
              <a:defRPr sz="469"/>
            </a:lvl3pPr>
            <a:lvl4pPr marL="798976" indent="0">
              <a:buNone/>
              <a:defRPr sz="469"/>
            </a:lvl4pPr>
            <a:lvl5pPr marL="1065300" indent="0">
              <a:buNone/>
              <a:defRPr sz="469"/>
            </a:lvl5pPr>
            <a:lvl6pPr marL="1331624" indent="0">
              <a:buNone/>
              <a:defRPr sz="469"/>
            </a:lvl6pPr>
            <a:lvl7pPr marL="1597950" indent="0">
              <a:buNone/>
              <a:defRPr sz="469"/>
            </a:lvl7pPr>
            <a:lvl8pPr marL="1864274" indent="0">
              <a:buNone/>
              <a:defRPr sz="469"/>
            </a:lvl8pPr>
            <a:lvl9pPr marL="2130600" indent="0">
              <a:buNone/>
              <a:defRPr sz="469"/>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DFC9B8-C413-4AE1-B578-8256884CC074}" type="datetimeFigureOut">
              <a:rPr lang="en-US" smtClean="0">
                <a:solidFill>
                  <a:prstClr val="black">
                    <a:tint val="75000"/>
                  </a:prstClr>
                </a:solidFill>
              </a:rPr>
              <a:pPr/>
              <a:t>10/25/20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DE4941-1B86-4B88-8785-9A1940B6D0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65780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DFC9B8-C413-4AE1-B578-8256884CC074}" type="datetimeFigureOut">
              <a:rPr lang="en-US" smtClean="0">
                <a:solidFill>
                  <a:prstClr val="black">
                    <a:tint val="75000"/>
                  </a:prstClr>
                </a:solidFill>
              </a:rPr>
              <a:pPr/>
              <a:t>10/25/20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DE4941-1B86-4B88-8785-9A1940B6D0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877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2" y="274648"/>
            <a:ext cx="2743200" cy="5851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1" y="274648"/>
            <a:ext cx="8026399" cy="585152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DFC9B8-C413-4AE1-B578-8256884CC074}" type="datetimeFigureOut">
              <a:rPr lang="en-US" smtClean="0">
                <a:solidFill>
                  <a:prstClr val="black">
                    <a:tint val="75000"/>
                  </a:prstClr>
                </a:solidFill>
              </a:rPr>
              <a:pPr/>
              <a:t>10/25/20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DE4941-1B86-4B88-8785-9A1940B6D0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5344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70AB59-826E-47D8-8EA6-894C5BB7827D}" type="datetimeFigureOut">
              <a:rPr lang="en-US" smtClean="0"/>
              <a:t>10/25/20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5ECBD2-9906-4ABA-A13D-B57DFE63FD58}" type="slidenum">
              <a:rPr lang="en-US" smtClean="0"/>
              <a:t>‹#›</a:t>
            </a:fld>
            <a:endParaRPr lang="en-US"/>
          </a:p>
        </p:txBody>
      </p:sp>
    </p:spTree>
    <p:extLst>
      <p:ext uri="{BB962C8B-B14F-4D97-AF65-F5344CB8AC3E}">
        <p14:creationId xmlns:p14="http://schemas.microsoft.com/office/powerpoint/2010/main" val="700449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70AB59-826E-47D8-8EA6-894C5BB7827D}" type="datetimeFigureOut">
              <a:rPr lang="en-US" smtClean="0"/>
              <a:t>10/25/20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5ECBD2-9906-4ABA-A13D-B57DFE63FD58}" type="slidenum">
              <a:rPr lang="en-US" smtClean="0"/>
              <a:t>‹#›</a:t>
            </a:fld>
            <a:endParaRPr lang="en-US"/>
          </a:p>
        </p:txBody>
      </p:sp>
    </p:spTree>
    <p:extLst>
      <p:ext uri="{BB962C8B-B14F-4D97-AF65-F5344CB8AC3E}">
        <p14:creationId xmlns:p14="http://schemas.microsoft.com/office/powerpoint/2010/main" val="589062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70AB59-826E-47D8-8EA6-894C5BB7827D}" type="datetimeFigureOut">
              <a:rPr lang="en-US" smtClean="0"/>
              <a:t>10/25/20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5ECBD2-9906-4ABA-A13D-B57DFE63FD58}" type="slidenum">
              <a:rPr lang="en-US" smtClean="0"/>
              <a:t>‹#›</a:t>
            </a:fld>
            <a:endParaRPr lang="en-US"/>
          </a:p>
        </p:txBody>
      </p:sp>
    </p:spTree>
    <p:extLst>
      <p:ext uri="{BB962C8B-B14F-4D97-AF65-F5344CB8AC3E}">
        <p14:creationId xmlns:p14="http://schemas.microsoft.com/office/powerpoint/2010/main" val="2567870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3.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4.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rgbClr val="00B050"/>
          </a:fgClr>
          <a:bgClr>
            <a:schemeClr val="accent6"/>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70AB59-826E-47D8-8EA6-894C5BB7827D}" type="datetimeFigureOut">
              <a:rPr lang="en-US" smtClean="0"/>
              <a:t>10/25/20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5ECBD2-9906-4ABA-A13D-B57DFE63FD58}" type="slidenum">
              <a:rPr lang="en-US" smtClean="0"/>
              <a:t>‹#›</a:t>
            </a:fld>
            <a:endParaRPr lang="en-US"/>
          </a:p>
        </p:txBody>
      </p:sp>
    </p:spTree>
    <p:extLst>
      <p:ext uri="{BB962C8B-B14F-4D97-AF65-F5344CB8AC3E}">
        <p14:creationId xmlns:p14="http://schemas.microsoft.com/office/powerpoint/2010/main" val="9883594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122786" tIns="61393" rIns="122786" bIns="6139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122786" tIns="61393" rIns="122786" bIns="6139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0"/>
            <a:ext cx="2844800" cy="365125"/>
          </a:xfrm>
          <a:prstGeom prst="rect">
            <a:avLst/>
          </a:prstGeom>
        </p:spPr>
        <p:txBody>
          <a:bodyPr vert="horz" lIns="122786" tIns="61393" rIns="122786" bIns="61393" rtlCol="0" anchor="ctr"/>
          <a:lstStyle>
            <a:lvl1pPr algn="l">
              <a:defRPr sz="1412">
                <a:solidFill>
                  <a:schemeClr val="tx1">
                    <a:tint val="75000"/>
                  </a:schemeClr>
                </a:solidFill>
              </a:defRPr>
            </a:lvl1pPr>
          </a:lstStyle>
          <a:p>
            <a:pPr defTabSz="1083460"/>
            <a:fld id="{C70935F2-0182-480B-B969-F14FB9C54BBC}" type="datetimeFigureOut">
              <a:rPr lang="en-US" smtClean="0">
                <a:solidFill>
                  <a:prstClr val="black">
                    <a:tint val="75000"/>
                  </a:prstClr>
                </a:solidFill>
              </a:rPr>
              <a:pPr defTabSz="1083460"/>
              <a:t>10/25/20</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122786" tIns="61393" rIns="122786" bIns="61393" rtlCol="0" anchor="ctr"/>
          <a:lstStyle>
            <a:lvl1pPr algn="ctr">
              <a:defRPr sz="1412">
                <a:solidFill>
                  <a:schemeClr val="tx1">
                    <a:tint val="75000"/>
                  </a:schemeClr>
                </a:solidFill>
              </a:defRPr>
            </a:lvl1pPr>
          </a:lstStyle>
          <a:p>
            <a:pPr defTabSz="108346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122786" tIns="61393" rIns="122786" bIns="61393" rtlCol="0" anchor="ctr"/>
          <a:lstStyle>
            <a:lvl1pPr algn="r">
              <a:defRPr sz="1412">
                <a:solidFill>
                  <a:schemeClr val="tx1">
                    <a:tint val="75000"/>
                  </a:schemeClr>
                </a:solidFill>
              </a:defRPr>
            </a:lvl1pPr>
          </a:lstStyle>
          <a:p>
            <a:pPr defTabSz="1083460"/>
            <a:fld id="{12347E55-078B-4A78-9626-74D35CD642FF}" type="slidenum">
              <a:rPr lang="en-US" smtClean="0">
                <a:solidFill>
                  <a:prstClr val="black">
                    <a:tint val="75000"/>
                  </a:prstClr>
                </a:solidFill>
              </a:rPr>
              <a:pPr defTabSz="1083460"/>
              <a:t>‹#›</a:t>
            </a:fld>
            <a:endParaRPr lang="en-US">
              <a:solidFill>
                <a:prstClr val="black">
                  <a:tint val="75000"/>
                </a:prstClr>
              </a:solidFill>
            </a:endParaRPr>
          </a:p>
        </p:txBody>
      </p:sp>
    </p:spTree>
    <p:extLst>
      <p:ext uri="{BB962C8B-B14F-4D97-AF65-F5344CB8AC3E}">
        <p14:creationId xmlns:p14="http://schemas.microsoft.com/office/powerpoint/2010/main" val="26844364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083460" rtl="0" eaLnBrk="1" latinLnBrk="0" hangingPunct="1">
        <a:spcBef>
          <a:spcPct val="0"/>
        </a:spcBef>
        <a:buNone/>
        <a:defRPr sz="5206" kern="1200">
          <a:solidFill>
            <a:schemeClr val="tx1"/>
          </a:solidFill>
          <a:latin typeface="+mj-lt"/>
          <a:ea typeface="+mj-ea"/>
          <a:cs typeface="+mj-cs"/>
        </a:defRPr>
      </a:lvl1pPr>
    </p:titleStyle>
    <p:bodyStyle>
      <a:lvl1pPr marL="406298" indent="-406298" algn="l" defTabSz="1083460" rtl="0" eaLnBrk="1" latinLnBrk="0" hangingPunct="1">
        <a:spcBef>
          <a:spcPct val="20000"/>
        </a:spcBef>
        <a:buFont typeface="Arial" pitchFamily="34" charset="0"/>
        <a:buChar char="•"/>
        <a:defRPr sz="3794" kern="1200">
          <a:solidFill>
            <a:schemeClr val="tx1"/>
          </a:solidFill>
          <a:latin typeface="+mn-lt"/>
          <a:ea typeface="+mn-ea"/>
          <a:cs typeface="+mn-cs"/>
        </a:defRPr>
      </a:lvl1pPr>
      <a:lvl2pPr marL="880311" indent="-338581" algn="l" defTabSz="1083460" rtl="0" eaLnBrk="1" latinLnBrk="0" hangingPunct="1">
        <a:spcBef>
          <a:spcPct val="20000"/>
        </a:spcBef>
        <a:buFont typeface="Arial" pitchFamily="34" charset="0"/>
        <a:buChar char="–"/>
        <a:defRPr sz="3353" kern="1200">
          <a:solidFill>
            <a:schemeClr val="tx1"/>
          </a:solidFill>
          <a:latin typeface="+mn-lt"/>
          <a:ea typeface="+mn-ea"/>
          <a:cs typeface="+mn-cs"/>
        </a:defRPr>
      </a:lvl2pPr>
      <a:lvl3pPr marL="1354325" indent="-270865" algn="l" defTabSz="1083460" rtl="0" eaLnBrk="1" latinLnBrk="0" hangingPunct="1">
        <a:spcBef>
          <a:spcPct val="20000"/>
        </a:spcBef>
        <a:buFont typeface="Arial" pitchFamily="34" charset="0"/>
        <a:buChar char="•"/>
        <a:defRPr sz="2824" kern="1200">
          <a:solidFill>
            <a:schemeClr val="tx1"/>
          </a:solidFill>
          <a:latin typeface="+mn-lt"/>
          <a:ea typeface="+mn-ea"/>
          <a:cs typeface="+mn-cs"/>
        </a:defRPr>
      </a:lvl3pPr>
      <a:lvl4pPr marL="1896056" indent="-270865" algn="l" defTabSz="1083460" rtl="0" eaLnBrk="1" latinLnBrk="0" hangingPunct="1">
        <a:spcBef>
          <a:spcPct val="20000"/>
        </a:spcBef>
        <a:buFont typeface="Arial" pitchFamily="34" charset="0"/>
        <a:buChar char="–"/>
        <a:defRPr sz="2382" kern="1200">
          <a:solidFill>
            <a:schemeClr val="tx1"/>
          </a:solidFill>
          <a:latin typeface="+mn-lt"/>
          <a:ea typeface="+mn-ea"/>
          <a:cs typeface="+mn-cs"/>
        </a:defRPr>
      </a:lvl4pPr>
      <a:lvl5pPr marL="2437786" indent="-270865" algn="l" defTabSz="1083460" rtl="0" eaLnBrk="1" latinLnBrk="0" hangingPunct="1">
        <a:spcBef>
          <a:spcPct val="20000"/>
        </a:spcBef>
        <a:buFont typeface="Arial" pitchFamily="34" charset="0"/>
        <a:buChar char="»"/>
        <a:defRPr sz="2382" kern="1200">
          <a:solidFill>
            <a:schemeClr val="tx1"/>
          </a:solidFill>
          <a:latin typeface="+mn-lt"/>
          <a:ea typeface="+mn-ea"/>
          <a:cs typeface="+mn-cs"/>
        </a:defRPr>
      </a:lvl5pPr>
      <a:lvl6pPr marL="2979516" indent="-270865" algn="l" defTabSz="1083460" rtl="0" eaLnBrk="1" latinLnBrk="0" hangingPunct="1">
        <a:spcBef>
          <a:spcPct val="20000"/>
        </a:spcBef>
        <a:buFont typeface="Arial" pitchFamily="34" charset="0"/>
        <a:buChar char="•"/>
        <a:defRPr sz="2382" kern="1200">
          <a:solidFill>
            <a:schemeClr val="tx1"/>
          </a:solidFill>
          <a:latin typeface="+mn-lt"/>
          <a:ea typeface="+mn-ea"/>
          <a:cs typeface="+mn-cs"/>
        </a:defRPr>
      </a:lvl6pPr>
      <a:lvl7pPr marL="3521246" indent="-270865" algn="l" defTabSz="1083460" rtl="0" eaLnBrk="1" latinLnBrk="0" hangingPunct="1">
        <a:spcBef>
          <a:spcPct val="20000"/>
        </a:spcBef>
        <a:buFont typeface="Arial" pitchFamily="34" charset="0"/>
        <a:buChar char="•"/>
        <a:defRPr sz="2382" kern="1200">
          <a:solidFill>
            <a:schemeClr val="tx1"/>
          </a:solidFill>
          <a:latin typeface="+mn-lt"/>
          <a:ea typeface="+mn-ea"/>
          <a:cs typeface="+mn-cs"/>
        </a:defRPr>
      </a:lvl7pPr>
      <a:lvl8pPr marL="4062976" indent="-270865" algn="l" defTabSz="1083460" rtl="0" eaLnBrk="1" latinLnBrk="0" hangingPunct="1">
        <a:spcBef>
          <a:spcPct val="20000"/>
        </a:spcBef>
        <a:buFont typeface="Arial" pitchFamily="34" charset="0"/>
        <a:buChar char="•"/>
        <a:defRPr sz="2382" kern="1200">
          <a:solidFill>
            <a:schemeClr val="tx1"/>
          </a:solidFill>
          <a:latin typeface="+mn-lt"/>
          <a:ea typeface="+mn-ea"/>
          <a:cs typeface="+mn-cs"/>
        </a:defRPr>
      </a:lvl8pPr>
      <a:lvl9pPr marL="4604706" indent="-270865" algn="l" defTabSz="1083460" rtl="0" eaLnBrk="1" latinLnBrk="0" hangingPunct="1">
        <a:spcBef>
          <a:spcPct val="20000"/>
        </a:spcBef>
        <a:buFont typeface="Arial" pitchFamily="34" charset="0"/>
        <a:buChar char="•"/>
        <a:defRPr sz="2382" kern="1200">
          <a:solidFill>
            <a:schemeClr val="tx1"/>
          </a:solidFill>
          <a:latin typeface="+mn-lt"/>
          <a:ea typeface="+mn-ea"/>
          <a:cs typeface="+mn-cs"/>
        </a:defRPr>
      </a:lvl9pPr>
    </p:bodyStyle>
    <p:otherStyle>
      <a:defPPr>
        <a:defRPr lang="en-US"/>
      </a:defPPr>
      <a:lvl1pPr marL="0" algn="l" defTabSz="1083460" rtl="0" eaLnBrk="1" latinLnBrk="0" hangingPunct="1">
        <a:defRPr sz="2118" kern="1200">
          <a:solidFill>
            <a:schemeClr val="tx1"/>
          </a:solidFill>
          <a:latin typeface="+mn-lt"/>
          <a:ea typeface="+mn-ea"/>
          <a:cs typeface="+mn-cs"/>
        </a:defRPr>
      </a:lvl1pPr>
      <a:lvl2pPr marL="541730" algn="l" defTabSz="1083460" rtl="0" eaLnBrk="1" latinLnBrk="0" hangingPunct="1">
        <a:defRPr sz="2118" kern="1200">
          <a:solidFill>
            <a:schemeClr val="tx1"/>
          </a:solidFill>
          <a:latin typeface="+mn-lt"/>
          <a:ea typeface="+mn-ea"/>
          <a:cs typeface="+mn-cs"/>
        </a:defRPr>
      </a:lvl2pPr>
      <a:lvl3pPr marL="1083460" algn="l" defTabSz="1083460" rtl="0" eaLnBrk="1" latinLnBrk="0" hangingPunct="1">
        <a:defRPr sz="2118" kern="1200">
          <a:solidFill>
            <a:schemeClr val="tx1"/>
          </a:solidFill>
          <a:latin typeface="+mn-lt"/>
          <a:ea typeface="+mn-ea"/>
          <a:cs typeface="+mn-cs"/>
        </a:defRPr>
      </a:lvl3pPr>
      <a:lvl4pPr marL="1625190" algn="l" defTabSz="1083460" rtl="0" eaLnBrk="1" latinLnBrk="0" hangingPunct="1">
        <a:defRPr sz="2118" kern="1200">
          <a:solidFill>
            <a:schemeClr val="tx1"/>
          </a:solidFill>
          <a:latin typeface="+mn-lt"/>
          <a:ea typeface="+mn-ea"/>
          <a:cs typeface="+mn-cs"/>
        </a:defRPr>
      </a:lvl4pPr>
      <a:lvl5pPr marL="2166921" algn="l" defTabSz="1083460" rtl="0" eaLnBrk="1" latinLnBrk="0" hangingPunct="1">
        <a:defRPr sz="2118" kern="1200">
          <a:solidFill>
            <a:schemeClr val="tx1"/>
          </a:solidFill>
          <a:latin typeface="+mn-lt"/>
          <a:ea typeface="+mn-ea"/>
          <a:cs typeface="+mn-cs"/>
        </a:defRPr>
      </a:lvl5pPr>
      <a:lvl6pPr marL="2708651" algn="l" defTabSz="1083460" rtl="0" eaLnBrk="1" latinLnBrk="0" hangingPunct="1">
        <a:defRPr sz="2118" kern="1200">
          <a:solidFill>
            <a:schemeClr val="tx1"/>
          </a:solidFill>
          <a:latin typeface="+mn-lt"/>
          <a:ea typeface="+mn-ea"/>
          <a:cs typeface="+mn-cs"/>
        </a:defRPr>
      </a:lvl6pPr>
      <a:lvl7pPr marL="3250381" algn="l" defTabSz="1083460" rtl="0" eaLnBrk="1" latinLnBrk="0" hangingPunct="1">
        <a:defRPr sz="2118" kern="1200">
          <a:solidFill>
            <a:schemeClr val="tx1"/>
          </a:solidFill>
          <a:latin typeface="+mn-lt"/>
          <a:ea typeface="+mn-ea"/>
          <a:cs typeface="+mn-cs"/>
        </a:defRPr>
      </a:lvl7pPr>
      <a:lvl8pPr marL="3792111" algn="l" defTabSz="1083460" rtl="0" eaLnBrk="1" latinLnBrk="0" hangingPunct="1">
        <a:defRPr sz="2118" kern="1200">
          <a:solidFill>
            <a:schemeClr val="tx1"/>
          </a:solidFill>
          <a:latin typeface="+mn-lt"/>
          <a:ea typeface="+mn-ea"/>
          <a:cs typeface="+mn-cs"/>
        </a:defRPr>
      </a:lvl8pPr>
      <a:lvl9pPr marL="4333841" algn="l" defTabSz="1083460" rtl="0" eaLnBrk="1" latinLnBrk="0" hangingPunct="1">
        <a:defRPr sz="211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3175" y="5050633"/>
            <a:ext cx="4765676"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Freeform 7"/>
          <p:cNvSpPr/>
          <p:nvPr/>
        </p:nvSpPr>
        <p:spPr>
          <a:xfrm>
            <a:off x="-3173" y="5051293"/>
            <a:ext cx="12195173"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Placeholder 1"/>
          <p:cNvSpPr>
            <a:spLocks noGrp="1"/>
          </p:cNvSpPr>
          <p:nvPr>
            <p:ph type="title"/>
          </p:nvPr>
        </p:nvSpPr>
        <p:spPr>
          <a:xfrm>
            <a:off x="1097280" y="365760"/>
            <a:ext cx="10027920" cy="54864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097280" y="1100629"/>
            <a:ext cx="10027920" cy="35798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9140000">
            <a:off x="268224" y="5870448"/>
            <a:ext cx="2901696" cy="201168"/>
          </a:xfrm>
          <a:prstGeom prst="rect">
            <a:avLst/>
          </a:prstGeom>
        </p:spPr>
        <p:txBody>
          <a:bodyPr vert="horz" lIns="91440" tIns="45720" rIns="91440" bIns="45720" rtlCol="0" anchor="ctr"/>
          <a:lstStyle>
            <a:lvl1pPr algn="l">
              <a:defRPr sz="1200">
                <a:solidFill>
                  <a:srgbClr val="FFFFFF"/>
                </a:solidFill>
              </a:defRPr>
            </a:lvl1pPr>
          </a:lstStyle>
          <a:p>
            <a:fld id="{BA908E0B-795A-4DBD-BCD4-7D861337950D}" type="datetimeFigureOut">
              <a:rPr lang="en-US" smtClean="0"/>
              <a:pPr/>
              <a:t>10/25/20</a:t>
            </a:fld>
            <a:endParaRPr lang="en-US"/>
          </a:p>
        </p:txBody>
      </p:sp>
      <p:sp>
        <p:nvSpPr>
          <p:cNvPr id="5" name="Footer Placeholder 4"/>
          <p:cNvSpPr>
            <a:spLocks noGrp="1"/>
          </p:cNvSpPr>
          <p:nvPr>
            <p:ph type="ftr" sz="quarter" idx="3"/>
          </p:nvPr>
        </p:nvSpPr>
        <p:spPr>
          <a:xfrm>
            <a:off x="4690019" y="6285122"/>
            <a:ext cx="62992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11201384" y="6170822"/>
            <a:ext cx="67056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868A2391-5D31-497A-995B-119877EFD948}" type="slidenum">
              <a:rPr lang="en-US" smtClean="0"/>
              <a:pPr/>
              <a:t>‹#›</a:t>
            </a:fld>
            <a:endParaRPr lang="en-US"/>
          </a:p>
        </p:txBody>
      </p:sp>
    </p:spTree>
    <p:extLst>
      <p:ext uri="{BB962C8B-B14F-4D97-AF65-F5344CB8AC3E}">
        <p14:creationId xmlns:p14="http://schemas.microsoft.com/office/powerpoint/2010/main" val="35274089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38B8E6-2498-4F47-A911-D37806ECCC3C}" type="datetimeFigureOut">
              <a:rPr lang="en-US" smtClean="0">
                <a:solidFill>
                  <a:prstClr val="black">
                    <a:tint val="75000"/>
                  </a:prstClr>
                </a:solidFill>
              </a:rPr>
              <a:pPr/>
              <a:t>10/25/20</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6CE446-62F3-4C9C-A16C-DE6180F068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607322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2BFCFE-492F-404A-BE64-3EFE118BE127}" type="datetimeFigureOut">
              <a:rPr lang="en-US" smtClean="0">
                <a:solidFill>
                  <a:prstClr val="black">
                    <a:tint val="75000"/>
                  </a:prstClr>
                </a:solidFill>
              </a:rPr>
              <a:pPr/>
              <a:t>10/25/20</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ECD748-C2A4-4758-8913-3704B48684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825284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2" y="274634"/>
            <a:ext cx="10972800" cy="1143000"/>
          </a:xfrm>
          <a:prstGeom prst="rect">
            <a:avLst/>
          </a:prstGeom>
        </p:spPr>
        <p:txBody>
          <a:bodyPr vert="horz" lIns="56816" tIns="28407" rIns="56816" bIns="2840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2" y="1600201"/>
            <a:ext cx="10972800" cy="4525966"/>
          </a:xfrm>
          <a:prstGeom prst="rect">
            <a:avLst/>
          </a:prstGeom>
        </p:spPr>
        <p:txBody>
          <a:bodyPr vert="horz" lIns="56816" tIns="28407" rIns="56816" bIns="2840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61"/>
            <a:ext cx="2844801" cy="365123"/>
          </a:xfrm>
          <a:prstGeom prst="rect">
            <a:avLst/>
          </a:prstGeom>
        </p:spPr>
        <p:txBody>
          <a:bodyPr vert="horz" lIns="56816" tIns="28407" rIns="56816" bIns="28407" rtlCol="0" anchor="ctr"/>
          <a:lstStyle>
            <a:lvl1pPr algn="l">
              <a:defRPr sz="563">
                <a:solidFill>
                  <a:schemeClr val="tx1">
                    <a:tint val="75000"/>
                  </a:schemeClr>
                </a:solidFill>
              </a:defRPr>
            </a:lvl1pPr>
          </a:lstStyle>
          <a:p>
            <a:pPr defTabSz="532650"/>
            <a:fld id="{54DFC9B8-C413-4AE1-B578-8256884CC074}" type="datetimeFigureOut">
              <a:rPr lang="en-US" smtClean="0">
                <a:solidFill>
                  <a:prstClr val="black">
                    <a:tint val="75000"/>
                  </a:prstClr>
                </a:solidFill>
              </a:rPr>
              <a:pPr defTabSz="532650"/>
              <a:t>10/25/20</a:t>
            </a:fld>
            <a:endParaRPr lang="en-US">
              <a:solidFill>
                <a:prstClr val="black">
                  <a:tint val="75000"/>
                </a:prstClr>
              </a:solidFill>
            </a:endParaRPr>
          </a:p>
        </p:txBody>
      </p:sp>
      <p:sp>
        <p:nvSpPr>
          <p:cNvPr id="5" name="Footer Placeholder 4"/>
          <p:cNvSpPr>
            <a:spLocks noGrp="1"/>
          </p:cNvSpPr>
          <p:nvPr>
            <p:ph type="ftr" sz="quarter" idx="3"/>
          </p:nvPr>
        </p:nvSpPr>
        <p:spPr>
          <a:xfrm>
            <a:off x="4165602" y="6356361"/>
            <a:ext cx="3860800" cy="365123"/>
          </a:xfrm>
          <a:prstGeom prst="rect">
            <a:avLst/>
          </a:prstGeom>
        </p:spPr>
        <p:txBody>
          <a:bodyPr vert="horz" lIns="56816" tIns="28407" rIns="56816" bIns="28407" rtlCol="0" anchor="ctr"/>
          <a:lstStyle>
            <a:lvl1pPr algn="ctr">
              <a:defRPr sz="563">
                <a:solidFill>
                  <a:schemeClr val="tx1">
                    <a:tint val="75000"/>
                  </a:schemeClr>
                </a:solidFill>
              </a:defRPr>
            </a:lvl1pPr>
          </a:lstStyle>
          <a:p>
            <a:pPr defTabSz="53265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61"/>
            <a:ext cx="2844801" cy="365123"/>
          </a:xfrm>
          <a:prstGeom prst="rect">
            <a:avLst/>
          </a:prstGeom>
        </p:spPr>
        <p:txBody>
          <a:bodyPr vert="horz" lIns="56816" tIns="28407" rIns="56816" bIns="28407" rtlCol="0" anchor="ctr"/>
          <a:lstStyle>
            <a:lvl1pPr algn="r">
              <a:defRPr sz="563">
                <a:solidFill>
                  <a:schemeClr val="tx1">
                    <a:tint val="75000"/>
                  </a:schemeClr>
                </a:solidFill>
              </a:defRPr>
            </a:lvl1pPr>
          </a:lstStyle>
          <a:p>
            <a:pPr defTabSz="532650"/>
            <a:fld id="{41DE4941-1B86-4B88-8785-9A1940B6D08C}" type="slidenum">
              <a:rPr lang="en-US" smtClean="0">
                <a:solidFill>
                  <a:prstClr val="black">
                    <a:tint val="75000"/>
                  </a:prstClr>
                </a:solidFill>
              </a:rPr>
              <a:pPr defTabSz="532650"/>
              <a:t>‹#›</a:t>
            </a:fld>
            <a:endParaRPr lang="en-US">
              <a:solidFill>
                <a:prstClr val="black">
                  <a:tint val="75000"/>
                </a:prstClr>
              </a:solidFill>
            </a:endParaRPr>
          </a:p>
        </p:txBody>
      </p:sp>
    </p:spTree>
    <p:extLst>
      <p:ext uri="{BB962C8B-B14F-4D97-AF65-F5344CB8AC3E}">
        <p14:creationId xmlns:p14="http://schemas.microsoft.com/office/powerpoint/2010/main" val="198737259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iming>
    <p:tnLst>
      <p:par>
        <p:cTn id="1" dur="indefinite" restart="never" nodeType="tmRoot"/>
      </p:par>
    </p:tnLst>
  </p:timing>
  <p:txStyles>
    <p:titleStyle>
      <a:lvl1pPr algn="ctr" defTabSz="532650" rtl="0" eaLnBrk="1" latinLnBrk="0" hangingPunct="1">
        <a:spcBef>
          <a:spcPct val="0"/>
        </a:spcBef>
        <a:buNone/>
        <a:defRPr sz="2531" kern="1200">
          <a:solidFill>
            <a:schemeClr val="tx1"/>
          </a:solidFill>
          <a:latin typeface="+mj-lt"/>
          <a:ea typeface="+mj-ea"/>
          <a:cs typeface="+mj-cs"/>
        </a:defRPr>
      </a:lvl1pPr>
    </p:titleStyle>
    <p:bodyStyle>
      <a:lvl1pPr marL="199745" indent="-199745" algn="l" defTabSz="532650" rtl="0" eaLnBrk="1" latinLnBrk="0" hangingPunct="1">
        <a:spcBef>
          <a:spcPct val="20000"/>
        </a:spcBef>
        <a:buFont typeface="Arial" pitchFamily="34" charset="0"/>
        <a:buChar char="•"/>
        <a:defRPr sz="1969" kern="1200">
          <a:solidFill>
            <a:schemeClr val="tx1"/>
          </a:solidFill>
          <a:latin typeface="+mn-lt"/>
          <a:ea typeface="+mn-ea"/>
          <a:cs typeface="+mn-cs"/>
        </a:defRPr>
      </a:lvl1pPr>
      <a:lvl2pPr marL="432778" indent="-166454" algn="l" defTabSz="532650" rtl="0" eaLnBrk="1" latinLnBrk="0" hangingPunct="1">
        <a:spcBef>
          <a:spcPct val="20000"/>
        </a:spcBef>
        <a:buFont typeface="Arial" pitchFamily="34" charset="0"/>
        <a:buChar char="–"/>
        <a:defRPr sz="1688" kern="1200">
          <a:solidFill>
            <a:schemeClr val="tx1"/>
          </a:solidFill>
          <a:latin typeface="+mn-lt"/>
          <a:ea typeface="+mn-ea"/>
          <a:cs typeface="+mn-cs"/>
        </a:defRPr>
      </a:lvl2pPr>
      <a:lvl3pPr marL="665813" indent="-133163" algn="l" defTabSz="532650" rtl="0" eaLnBrk="1" latinLnBrk="0" hangingPunct="1">
        <a:spcBef>
          <a:spcPct val="20000"/>
        </a:spcBef>
        <a:buFont typeface="Arial" pitchFamily="34" charset="0"/>
        <a:buChar char="•"/>
        <a:defRPr sz="1313" kern="1200">
          <a:solidFill>
            <a:schemeClr val="tx1"/>
          </a:solidFill>
          <a:latin typeface="+mn-lt"/>
          <a:ea typeface="+mn-ea"/>
          <a:cs typeface="+mn-cs"/>
        </a:defRPr>
      </a:lvl3pPr>
      <a:lvl4pPr marL="932138" indent="-133163" algn="l" defTabSz="532650" rtl="0" eaLnBrk="1" latinLnBrk="0" hangingPunct="1">
        <a:spcBef>
          <a:spcPct val="20000"/>
        </a:spcBef>
        <a:buFont typeface="Arial" pitchFamily="34" charset="0"/>
        <a:buChar char="–"/>
        <a:defRPr sz="1219" kern="1200">
          <a:solidFill>
            <a:schemeClr val="tx1"/>
          </a:solidFill>
          <a:latin typeface="+mn-lt"/>
          <a:ea typeface="+mn-ea"/>
          <a:cs typeface="+mn-cs"/>
        </a:defRPr>
      </a:lvl4pPr>
      <a:lvl5pPr marL="1198463" indent="-133163" algn="l" defTabSz="532650" rtl="0" eaLnBrk="1" latinLnBrk="0" hangingPunct="1">
        <a:spcBef>
          <a:spcPct val="20000"/>
        </a:spcBef>
        <a:buFont typeface="Arial" pitchFamily="34" charset="0"/>
        <a:buChar char="»"/>
        <a:defRPr sz="1219" kern="1200">
          <a:solidFill>
            <a:schemeClr val="tx1"/>
          </a:solidFill>
          <a:latin typeface="+mn-lt"/>
          <a:ea typeface="+mn-ea"/>
          <a:cs typeface="+mn-cs"/>
        </a:defRPr>
      </a:lvl5pPr>
      <a:lvl6pPr marL="1464788" indent="-133163" algn="l" defTabSz="532650" rtl="0" eaLnBrk="1" latinLnBrk="0" hangingPunct="1">
        <a:spcBef>
          <a:spcPct val="20000"/>
        </a:spcBef>
        <a:buFont typeface="Arial" pitchFamily="34" charset="0"/>
        <a:buChar char="•"/>
        <a:defRPr sz="1219" kern="1200">
          <a:solidFill>
            <a:schemeClr val="tx1"/>
          </a:solidFill>
          <a:latin typeface="+mn-lt"/>
          <a:ea typeface="+mn-ea"/>
          <a:cs typeface="+mn-cs"/>
        </a:defRPr>
      </a:lvl6pPr>
      <a:lvl7pPr marL="1731112" indent="-133163" algn="l" defTabSz="532650" rtl="0" eaLnBrk="1" latinLnBrk="0" hangingPunct="1">
        <a:spcBef>
          <a:spcPct val="20000"/>
        </a:spcBef>
        <a:buFont typeface="Arial" pitchFamily="34" charset="0"/>
        <a:buChar char="•"/>
        <a:defRPr sz="1219" kern="1200">
          <a:solidFill>
            <a:schemeClr val="tx1"/>
          </a:solidFill>
          <a:latin typeface="+mn-lt"/>
          <a:ea typeface="+mn-ea"/>
          <a:cs typeface="+mn-cs"/>
        </a:defRPr>
      </a:lvl7pPr>
      <a:lvl8pPr marL="1997438" indent="-133163" algn="l" defTabSz="532650" rtl="0" eaLnBrk="1" latinLnBrk="0" hangingPunct="1">
        <a:spcBef>
          <a:spcPct val="20000"/>
        </a:spcBef>
        <a:buFont typeface="Arial" pitchFamily="34" charset="0"/>
        <a:buChar char="•"/>
        <a:defRPr sz="1219" kern="1200">
          <a:solidFill>
            <a:schemeClr val="tx1"/>
          </a:solidFill>
          <a:latin typeface="+mn-lt"/>
          <a:ea typeface="+mn-ea"/>
          <a:cs typeface="+mn-cs"/>
        </a:defRPr>
      </a:lvl8pPr>
      <a:lvl9pPr marL="2263763" indent="-133163" algn="l" defTabSz="532650" rtl="0" eaLnBrk="1" latinLnBrk="0" hangingPunct="1">
        <a:spcBef>
          <a:spcPct val="20000"/>
        </a:spcBef>
        <a:buFont typeface="Arial" pitchFamily="34" charset="0"/>
        <a:buChar char="•"/>
        <a:defRPr sz="1219" kern="1200">
          <a:solidFill>
            <a:schemeClr val="tx1"/>
          </a:solidFill>
          <a:latin typeface="+mn-lt"/>
          <a:ea typeface="+mn-ea"/>
          <a:cs typeface="+mn-cs"/>
        </a:defRPr>
      </a:lvl9pPr>
    </p:bodyStyle>
    <p:otherStyle>
      <a:defPPr>
        <a:defRPr lang="en-US"/>
      </a:defPPr>
      <a:lvl1pPr marL="0" algn="l" defTabSz="532650" rtl="0" eaLnBrk="1" latinLnBrk="0" hangingPunct="1">
        <a:defRPr sz="1031" kern="1200">
          <a:solidFill>
            <a:schemeClr val="tx1"/>
          </a:solidFill>
          <a:latin typeface="+mn-lt"/>
          <a:ea typeface="+mn-ea"/>
          <a:cs typeface="+mn-cs"/>
        </a:defRPr>
      </a:lvl1pPr>
      <a:lvl2pPr marL="266324" algn="l" defTabSz="532650" rtl="0" eaLnBrk="1" latinLnBrk="0" hangingPunct="1">
        <a:defRPr sz="1031" kern="1200">
          <a:solidFill>
            <a:schemeClr val="tx1"/>
          </a:solidFill>
          <a:latin typeface="+mn-lt"/>
          <a:ea typeface="+mn-ea"/>
          <a:cs typeface="+mn-cs"/>
        </a:defRPr>
      </a:lvl2pPr>
      <a:lvl3pPr marL="532650" algn="l" defTabSz="532650" rtl="0" eaLnBrk="1" latinLnBrk="0" hangingPunct="1">
        <a:defRPr sz="1031" kern="1200">
          <a:solidFill>
            <a:schemeClr val="tx1"/>
          </a:solidFill>
          <a:latin typeface="+mn-lt"/>
          <a:ea typeface="+mn-ea"/>
          <a:cs typeface="+mn-cs"/>
        </a:defRPr>
      </a:lvl3pPr>
      <a:lvl4pPr marL="798976" algn="l" defTabSz="532650" rtl="0" eaLnBrk="1" latinLnBrk="0" hangingPunct="1">
        <a:defRPr sz="1031" kern="1200">
          <a:solidFill>
            <a:schemeClr val="tx1"/>
          </a:solidFill>
          <a:latin typeface="+mn-lt"/>
          <a:ea typeface="+mn-ea"/>
          <a:cs typeface="+mn-cs"/>
        </a:defRPr>
      </a:lvl4pPr>
      <a:lvl5pPr marL="1065300" algn="l" defTabSz="532650" rtl="0" eaLnBrk="1" latinLnBrk="0" hangingPunct="1">
        <a:defRPr sz="1031" kern="1200">
          <a:solidFill>
            <a:schemeClr val="tx1"/>
          </a:solidFill>
          <a:latin typeface="+mn-lt"/>
          <a:ea typeface="+mn-ea"/>
          <a:cs typeface="+mn-cs"/>
        </a:defRPr>
      </a:lvl5pPr>
      <a:lvl6pPr marL="1331624" algn="l" defTabSz="532650" rtl="0" eaLnBrk="1" latinLnBrk="0" hangingPunct="1">
        <a:defRPr sz="1031" kern="1200">
          <a:solidFill>
            <a:schemeClr val="tx1"/>
          </a:solidFill>
          <a:latin typeface="+mn-lt"/>
          <a:ea typeface="+mn-ea"/>
          <a:cs typeface="+mn-cs"/>
        </a:defRPr>
      </a:lvl6pPr>
      <a:lvl7pPr marL="1597950" algn="l" defTabSz="532650" rtl="0" eaLnBrk="1" latinLnBrk="0" hangingPunct="1">
        <a:defRPr sz="1031" kern="1200">
          <a:solidFill>
            <a:schemeClr val="tx1"/>
          </a:solidFill>
          <a:latin typeface="+mn-lt"/>
          <a:ea typeface="+mn-ea"/>
          <a:cs typeface="+mn-cs"/>
        </a:defRPr>
      </a:lvl7pPr>
      <a:lvl8pPr marL="1864274" algn="l" defTabSz="532650" rtl="0" eaLnBrk="1" latinLnBrk="0" hangingPunct="1">
        <a:defRPr sz="1031" kern="1200">
          <a:solidFill>
            <a:schemeClr val="tx1"/>
          </a:solidFill>
          <a:latin typeface="+mn-lt"/>
          <a:ea typeface="+mn-ea"/>
          <a:cs typeface="+mn-cs"/>
        </a:defRPr>
      </a:lvl8pPr>
      <a:lvl9pPr marL="2130600" algn="l" defTabSz="532650" rtl="0" eaLnBrk="1" latinLnBrk="0" hangingPunct="1">
        <a:defRPr sz="10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4.xml"/><Relationship Id="rId5" Type="http://schemas.openxmlformats.org/officeDocument/2006/relationships/image" Target="../media/image7.jp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3.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24000">
              <a:srgbClr val="0070C0"/>
            </a:gs>
            <a:gs pos="51750">
              <a:srgbClr val="84B1D9"/>
            </a:gs>
            <a:gs pos="42500">
              <a:srgbClr val="589BD1"/>
            </a:gs>
            <a:gs pos="71000">
              <a:schemeClr val="accent1">
                <a:lumMod val="45000"/>
                <a:lumOff val="55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1456765" y="3966883"/>
            <a:ext cx="4706471" cy="1680882"/>
          </a:xfrm>
          <a:prstGeom prst="rect">
            <a:avLst/>
          </a:prstGeom>
          <a:noFill/>
        </p:spPr>
        <p:txBody>
          <a:bodyPr wrap="square" rtlCol="0">
            <a:prstTxWarp prst="textWave1">
              <a:avLst/>
            </a:prstTxWarp>
            <a:spAutoFit/>
          </a:bodyPr>
          <a:lstStyle/>
          <a:p>
            <a:pPr algn="ctr" defTabSz="1083460"/>
            <a:r>
              <a:rPr lang="en-US" sz="2118" b="1" dirty="0">
                <a:solidFill>
                  <a:prstClr val="black"/>
                </a:solidFill>
                <a:latin typeface="Book Antiqua" pitchFamily="18" charset="0"/>
              </a:rPr>
              <a:t>Welcome</a:t>
            </a:r>
          </a:p>
        </p:txBody>
      </p:sp>
    </p:spTree>
    <p:extLst>
      <p:ext uri="{BB962C8B-B14F-4D97-AF65-F5344CB8AC3E}">
        <p14:creationId xmlns:p14="http://schemas.microsoft.com/office/powerpoint/2010/main" val="34777972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a:ln w="76200">
            <a:solidFill>
              <a:schemeClr val="tx1"/>
            </a:solidFill>
          </a:ln>
        </p:spPr>
        <p:txBody>
          <a:bodyPr/>
          <a:lstStyle/>
          <a:p>
            <a:pPr marL="0" indent="0">
              <a:buNone/>
            </a:pPr>
            <a:r>
              <a:rPr lang="en-US" sz="3600" b="1" dirty="0" smtClean="0">
                <a:solidFill>
                  <a:srgbClr val="FF0000"/>
                </a:solidFill>
              </a:rPr>
              <a:t>3. </a:t>
            </a:r>
            <a:r>
              <a:rPr lang="en-US" sz="3600" b="1" dirty="0">
                <a:solidFill>
                  <a:srgbClr val="FF0000"/>
                </a:solidFill>
              </a:rPr>
              <a:t>Complete the passage using suitable </a:t>
            </a:r>
            <a:r>
              <a:rPr lang="en-US" sz="3600" b="1" dirty="0" smtClean="0">
                <a:solidFill>
                  <a:srgbClr val="FF0000"/>
                </a:solidFill>
              </a:rPr>
              <a:t>connectors.1 </a:t>
            </a:r>
            <a:r>
              <a:rPr lang="en-US" sz="3600" b="1" dirty="0">
                <a:solidFill>
                  <a:srgbClr val="FF0000"/>
                </a:solidFill>
              </a:rPr>
              <a:t>x 5 = 5</a:t>
            </a:r>
            <a:endParaRPr lang="en-US" sz="3600" dirty="0">
              <a:solidFill>
                <a:srgbClr val="FF0000"/>
              </a:solidFill>
            </a:endParaRPr>
          </a:p>
          <a:p>
            <a:pPr marL="0" marR="0" indent="0" algn="just">
              <a:spcBef>
                <a:spcPts val="0"/>
              </a:spcBef>
              <a:spcAft>
                <a:spcPts val="0"/>
              </a:spcAft>
              <a:buNone/>
            </a:pPr>
            <a:r>
              <a:rPr lang="en-US" sz="4400" dirty="0">
                <a:latin typeface="Times New Roman" panose="02020603050405020304" pitchFamily="18" charset="0"/>
                <a:ea typeface="Times New Roman" panose="02020603050405020304" pitchFamily="18" charset="0"/>
              </a:rPr>
              <a:t>Rural life and urban life have many common sides. (a) ------- differences between them are greater. Rural people do not have adequate educational and medical facilities. (b) -------, they face problems </a:t>
            </a:r>
            <a:r>
              <a:rPr lang="en-US" sz="4400" dirty="0" smtClean="0">
                <a:latin typeface="Times New Roman" panose="02020603050405020304" pitchFamily="18" charset="0"/>
                <a:ea typeface="Times New Roman" panose="02020603050405020304" pitchFamily="18" charset="0"/>
              </a:rPr>
              <a:t>with </a:t>
            </a:r>
            <a:r>
              <a:rPr lang="en-US" sz="4400" dirty="0">
                <a:latin typeface="Times New Roman" panose="02020603050405020304" pitchFamily="18" charset="0"/>
                <a:ea typeface="Times New Roman" panose="02020603050405020304" pitchFamily="18" charset="0"/>
              </a:rPr>
              <a:t>their communication network. (c) ------- the urban people enjoy a lot of educational and medical facilities. (d) ----- the people of cities and towns enjoy a smooth and easy communication system. (e) -------- rural life is deprived of modern facilities whereas urban life is as modem as enjoyable.</a:t>
            </a:r>
          </a:p>
          <a:p>
            <a:pPr marL="0" indent="0">
              <a:buNone/>
            </a:pPr>
            <a:endParaRPr lang="en-US" dirty="0"/>
          </a:p>
        </p:txBody>
      </p:sp>
    </p:spTree>
    <p:extLst>
      <p:ext uri="{BB962C8B-B14F-4D97-AF65-F5344CB8AC3E}">
        <p14:creationId xmlns:p14="http://schemas.microsoft.com/office/powerpoint/2010/main" val="16101284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a:ln w="76200">
            <a:solidFill>
              <a:schemeClr val="tx1"/>
            </a:solidFill>
          </a:ln>
        </p:spPr>
        <p:txBody>
          <a:bodyPr/>
          <a:lstStyle/>
          <a:p>
            <a:pPr marL="0" indent="0">
              <a:buNone/>
            </a:pPr>
            <a:r>
              <a:rPr lang="en-US" sz="4400" b="1" u="sng" dirty="0" smtClean="0">
                <a:solidFill>
                  <a:srgbClr val="FF0000"/>
                </a:solidFill>
              </a:rPr>
              <a:t>Answer-3</a:t>
            </a:r>
          </a:p>
          <a:p>
            <a:pPr marL="0" indent="0">
              <a:buNone/>
            </a:pPr>
            <a:endParaRPr lang="en-US" sz="4400" u="sng" dirty="0">
              <a:solidFill>
                <a:srgbClr val="FF0000"/>
              </a:solidFill>
            </a:endParaRPr>
          </a:p>
          <a:p>
            <a:pPr marL="742950" indent="-742950" algn="just">
              <a:buAutoNum type="alphaLcParenBoth"/>
            </a:pPr>
            <a:r>
              <a:rPr lang="en-US" sz="4400" dirty="0" smtClean="0"/>
              <a:t>But </a:t>
            </a:r>
          </a:p>
          <a:p>
            <a:pPr marL="0" indent="0" algn="just">
              <a:buNone/>
            </a:pPr>
            <a:r>
              <a:rPr lang="en-US" sz="4400" dirty="0" smtClean="0"/>
              <a:t>(</a:t>
            </a:r>
            <a:r>
              <a:rPr lang="en-US" sz="4400" dirty="0"/>
              <a:t>b) </a:t>
            </a:r>
            <a:r>
              <a:rPr lang="en-US" sz="4400" dirty="0" smtClean="0"/>
              <a:t>Moreover</a:t>
            </a:r>
          </a:p>
          <a:p>
            <a:pPr marL="0" indent="0" algn="just">
              <a:buNone/>
            </a:pPr>
            <a:r>
              <a:rPr lang="en-US" sz="4400" dirty="0" smtClean="0"/>
              <a:t>(</a:t>
            </a:r>
            <a:r>
              <a:rPr lang="en-US" sz="4400" dirty="0"/>
              <a:t>c) </a:t>
            </a:r>
            <a:r>
              <a:rPr lang="en-US" sz="4400" dirty="0" smtClean="0"/>
              <a:t>But/On the other hand</a:t>
            </a:r>
          </a:p>
          <a:p>
            <a:pPr marL="0" indent="0" algn="just">
              <a:buNone/>
            </a:pPr>
            <a:r>
              <a:rPr lang="en-US" sz="4400" dirty="0" smtClean="0"/>
              <a:t>(</a:t>
            </a:r>
            <a:r>
              <a:rPr lang="en-US" sz="4400" dirty="0"/>
              <a:t>d) </a:t>
            </a:r>
            <a:r>
              <a:rPr lang="en-US" sz="4400" dirty="0" smtClean="0"/>
              <a:t>So/As a result </a:t>
            </a:r>
          </a:p>
          <a:p>
            <a:pPr marL="0" indent="0" algn="just">
              <a:buNone/>
            </a:pPr>
            <a:r>
              <a:rPr lang="en-US" sz="4400" dirty="0" smtClean="0"/>
              <a:t>(</a:t>
            </a:r>
            <a:r>
              <a:rPr lang="en-US" sz="4400" dirty="0"/>
              <a:t>e) </a:t>
            </a:r>
            <a:r>
              <a:rPr lang="en-US" sz="4400" dirty="0" smtClean="0"/>
              <a:t>But</a:t>
            </a:r>
            <a:endParaRPr lang="en-US" dirty="0"/>
          </a:p>
        </p:txBody>
      </p:sp>
    </p:spTree>
    <p:extLst>
      <p:ext uri="{BB962C8B-B14F-4D97-AF65-F5344CB8AC3E}">
        <p14:creationId xmlns:p14="http://schemas.microsoft.com/office/powerpoint/2010/main" val="41473614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a:ln w="76200">
            <a:solidFill>
              <a:schemeClr val="tx1"/>
            </a:solidFill>
          </a:ln>
        </p:spPr>
        <p:txBody>
          <a:bodyPr>
            <a:normAutofit/>
          </a:bodyPr>
          <a:lstStyle/>
          <a:p>
            <a:pPr marL="0" indent="0">
              <a:buNone/>
            </a:pPr>
            <a:r>
              <a:rPr lang="en-US" sz="3600" b="1" dirty="0" smtClean="0">
                <a:solidFill>
                  <a:srgbClr val="FF0000"/>
                </a:solidFill>
              </a:rPr>
              <a:t>4. </a:t>
            </a:r>
            <a:r>
              <a:rPr lang="en-US" sz="3600" b="1" dirty="0">
                <a:solidFill>
                  <a:srgbClr val="FF0000"/>
                </a:solidFill>
              </a:rPr>
              <a:t>Complete the passage using suitable </a:t>
            </a:r>
            <a:r>
              <a:rPr lang="en-US" sz="3600" b="1" dirty="0" smtClean="0">
                <a:solidFill>
                  <a:srgbClr val="FF0000"/>
                </a:solidFill>
              </a:rPr>
              <a:t>connectors.1 </a:t>
            </a:r>
            <a:r>
              <a:rPr lang="en-US" sz="3600" b="1" dirty="0">
                <a:solidFill>
                  <a:srgbClr val="FF0000"/>
                </a:solidFill>
              </a:rPr>
              <a:t>x 5 = 5</a:t>
            </a:r>
            <a:endParaRPr lang="en-US" sz="3600" dirty="0">
              <a:solidFill>
                <a:srgbClr val="FF0000"/>
              </a:solidFill>
            </a:endParaRPr>
          </a:p>
          <a:p>
            <a:pPr marL="0" indent="0" algn="just">
              <a:buNone/>
            </a:pPr>
            <a:r>
              <a:rPr lang="en-US" sz="5400" dirty="0">
                <a:latin typeface="Times New Roman" panose="02020603050405020304" pitchFamily="18" charset="0"/>
                <a:ea typeface="Times New Roman" panose="02020603050405020304" pitchFamily="18" charset="0"/>
              </a:rPr>
              <a:t>Fortune has often been blamed for blindness. (a) ----- blindness and fortune are not (b) -------- blind as those (c) ------- blame their fate (d) ------- do not try to overcome adversities. Neither good luck (e) ------- bad luck has anything to do with the ultimate destiny of a man.</a:t>
            </a:r>
            <a:endParaRPr lang="en-US" sz="5400" dirty="0"/>
          </a:p>
        </p:txBody>
      </p:sp>
    </p:spTree>
    <p:extLst>
      <p:ext uri="{BB962C8B-B14F-4D97-AF65-F5344CB8AC3E}">
        <p14:creationId xmlns:p14="http://schemas.microsoft.com/office/powerpoint/2010/main" val="37348570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a:ln w="76200">
            <a:solidFill>
              <a:schemeClr val="tx1"/>
            </a:solidFill>
          </a:ln>
        </p:spPr>
        <p:txBody>
          <a:bodyPr>
            <a:normAutofit/>
          </a:bodyPr>
          <a:lstStyle/>
          <a:p>
            <a:pPr marL="0" indent="0">
              <a:buNone/>
            </a:pPr>
            <a:r>
              <a:rPr lang="en-US" sz="4400" b="1" u="sng" dirty="0" smtClean="0">
                <a:solidFill>
                  <a:srgbClr val="FF0000"/>
                </a:solidFill>
              </a:rPr>
              <a:t>Answer-4</a:t>
            </a:r>
          </a:p>
          <a:p>
            <a:pPr marL="0" indent="0">
              <a:buNone/>
            </a:pPr>
            <a:endParaRPr lang="en-US" sz="4400" u="sng" dirty="0">
              <a:solidFill>
                <a:srgbClr val="FF0000"/>
              </a:solidFill>
            </a:endParaRPr>
          </a:p>
          <a:p>
            <a:pPr marL="742950" indent="-742950" algn="just">
              <a:buAutoNum type="alphaLcParenBoth"/>
            </a:pPr>
            <a:r>
              <a:rPr lang="en-US" sz="4400" dirty="0" smtClean="0"/>
              <a:t>But </a:t>
            </a:r>
          </a:p>
          <a:p>
            <a:pPr marL="0" indent="0" algn="just">
              <a:buNone/>
            </a:pPr>
            <a:r>
              <a:rPr lang="en-US" sz="4400" dirty="0" smtClean="0"/>
              <a:t>(</a:t>
            </a:r>
            <a:r>
              <a:rPr lang="en-US" sz="4400" dirty="0"/>
              <a:t>b) </a:t>
            </a:r>
            <a:r>
              <a:rPr lang="en-US" sz="4400" dirty="0" smtClean="0"/>
              <a:t>so/as </a:t>
            </a:r>
          </a:p>
          <a:p>
            <a:pPr marL="0" indent="0" algn="just">
              <a:buNone/>
            </a:pPr>
            <a:r>
              <a:rPr lang="en-US" sz="4400" dirty="0" smtClean="0"/>
              <a:t>(</a:t>
            </a:r>
            <a:r>
              <a:rPr lang="en-US" sz="4400" dirty="0"/>
              <a:t>c) </a:t>
            </a:r>
            <a:r>
              <a:rPr lang="en-US" sz="4400" dirty="0" smtClean="0"/>
              <a:t>who </a:t>
            </a:r>
          </a:p>
          <a:p>
            <a:pPr marL="0" indent="0" algn="just">
              <a:buNone/>
            </a:pPr>
            <a:r>
              <a:rPr lang="en-US" sz="4400" dirty="0" smtClean="0"/>
              <a:t>(</a:t>
            </a:r>
            <a:r>
              <a:rPr lang="en-US" sz="4400" dirty="0"/>
              <a:t>d) </a:t>
            </a:r>
            <a:r>
              <a:rPr lang="en-US" sz="4400" dirty="0" smtClean="0"/>
              <a:t>but </a:t>
            </a:r>
          </a:p>
          <a:p>
            <a:pPr marL="0" indent="0" algn="just">
              <a:buNone/>
            </a:pPr>
            <a:r>
              <a:rPr lang="en-US" sz="4400" dirty="0" smtClean="0"/>
              <a:t>(</a:t>
            </a:r>
            <a:r>
              <a:rPr lang="en-US" sz="4400" dirty="0"/>
              <a:t>e) </a:t>
            </a:r>
            <a:r>
              <a:rPr lang="en-US" sz="4400" dirty="0" smtClean="0"/>
              <a:t>nor</a:t>
            </a:r>
            <a:endParaRPr lang="en-US" dirty="0"/>
          </a:p>
        </p:txBody>
      </p:sp>
    </p:spTree>
    <p:extLst>
      <p:ext uri="{BB962C8B-B14F-4D97-AF65-F5344CB8AC3E}">
        <p14:creationId xmlns:p14="http://schemas.microsoft.com/office/powerpoint/2010/main" val="34824571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a:ln w="76200">
            <a:solidFill>
              <a:schemeClr val="tx1"/>
            </a:solidFill>
          </a:ln>
        </p:spPr>
        <p:txBody>
          <a:bodyPr/>
          <a:lstStyle/>
          <a:p>
            <a:pPr marL="0" indent="0">
              <a:buNone/>
            </a:pPr>
            <a:r>
              <a:rPr lang="en-US" sz="3600" b="1" dirty="0" smtClean="0">
                <a:solidFill>
                  <a:srgbClr val="FF0000"/>
                </a:solidFill>
              </a:rPr>
              <a:t>5. </a:t>
            </a:r>
            <a:r>
              <a:rPr lang="en-US" sz="3600" b="1" dirty="0">
                <a:solidFill>
                  <a:srgbClr val="FF0000"/>
                </a:solidFill>
              </a:rPr>
              <a:t>Complete the passage using suitable </a:t>
            </a:r>
            <a:r>
              <a:rPr lang="en-US" sz="3600" b="1" dirty="0" smtClean="0">
                <a:solidFill>
                  <a:srgbClr val="FF0000"/>
                </a:solidFill>
              </a:rPr>
              <a:t>connectors.1 </a:t>
            </a:r>
            <a:r>
              <a:rPr lang="en-US" sz="3600" b="1" dirty="0">
                <a:solidFill>
                  <a:srgbClr val="FF0000"/>
                </a:solidFill>
              </a:rPr>
              <a:t>x 5 = 5</a:t>
            </a:r>
            <a:endParaRPr lang="en-US" sz="3600" dirty="0">
              <a:solidFill>
                <a:srgbClr val="FF0000"/>
              </a:solidFill>
            </a:endParaRPr>
          </a:p>
          <a:p>
            <a:pPr marL="0" marR="0" indent="0" algn="just">
              <a:spcBef>
                <a:spcPts val="0"/>
              </a:spcBef>
              <a:spcAft>
                <a:spcPts val="0"/>
              </a:spcAft>
              <a:buNone/>
            </a:pPr>
            <a:r>
              <a:rPr lang="en-US" sz="4800" dirty="0">
                <a:latin typeface="Times New Roman" panose="02020603050405020304" pitchFamily="18" charset="0"/>
                <a:ea typeface="Times New Roman" panose="02020603050405020304" pitchFamily="18" charset="0"/>
              </a:rPr>
              <a:t>(a) ----- flood is considered to be a natural calamity, it is no doubt a blessing for the people. It is considered to be a blessing in the sense (b) ------- it makes the soil alluvial. (c) -------- silt is scattered over land and land (d) </a:t>
            </a:r>
            <a:r>
              <a:rPr lang="en-US" sz="4800" dirty="0" smtClean="0">
                <a:latin typeface="Times New Roman" panose="02020603050405020304" pitchFamily="18" charset="0"/>
                <a:ea typeface="Times New Roman" panose="02020603050405020304" pitchFamily="18" charset="0"/>
              </a:rPr>
              <a:t>------- </a:t>
            </a:r>
            <a:r>
              <a:rPr lang="en-US" sz="4800" dirty="0">
                <a:latin typeface="Times New Roman" panose="02020603050405020304" pitchFamily="18" charset="0"/>
                <a:ea typeface="Times New Roman" panose="02020603050405020304" pitchFamily="18" charset="0"/>
              </a:rPr>
              <a:t>flood and makes the soil fertile. So it can be said that flood has (e) ------ constructive and destructive sides.</a:t>
            </a:r>
            <a:endParaRPr lang="en-US" sz="4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807322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a:ln w="76200">
            <a:solidFill>
              <a:schemeClr val="tx1"/>
            </a:solidFill>
          </a:ln>
        </p:spPr>
        <p:txBody>
          <a:bodyPr/>
          <a:lstStyle/>
          <a:p>
            <a:pPr marL="0" indent="0">
              <a:buNone/>
            </a:pPr>
            <a:r>
              <a:rPr lang="en-US" sz="4400" b="1" u="sng" dirty="0" smtClean="0">
                <a:solidFill>
                  <a:srgbClr val="FF0000"/>
                </a:solidFill>
              </a:rPr>
              <a:t>Answer-5</a:t>
            </a:r>
          </a:p>
          <a:p>
            <a:pPr marL="0" indent="0">
              <a:buNone/>
            </a:pPr>
            <a:endParaRPr lang="en-US" sz="4400" u="sng" dirty="0">
              <a:solidFill>
                <a:srgbClr val="FF0000"/>
              </a:solidFill>
            </a:endParaRPr>
          </a:p>
          <a:p>
            <a:pPr marL="0" indent="0" algn="just">
              <a:buNone/>
            </a:pPr>
            <a:r>
              <a:rPr lang="en-US" sz="4400" dirty="0" smtClean="0"/>
              <a:t> </a:t>
            </a:r>
            <a:r>
              <a:rPr lang="en-US" sz="4400" dirty="0"/>
              <a:t>(a) </a:t>
            </a:r>
            <a:r>
              <a:rPr lang="en-US" sz="4400" dirty="0" smtClean="0"/>
              <a:t>Though</a:t>
            </a:r>
          </a:p>
          <a:p>
            <a:pPr marL="0" indent="0" algn="just">
              <a:buNone/>
            </a:pPr>
            <a:r>
              <a:rPr lang="en-US" sz="4400" dirty="0" smtClean="0"/>
              <a:t>(</a:t>
            </a:r>
            <a:r>
              <a:rPr lang="en-US" sz="4400" dirty="0"/>
              <a:t>b) </a:t>
            </a:r>
            <a:r>
              <a:rPr lang="en-US" sz="4400" dirty="0" smtClean="0"/>
              <a:t>that </a:t>
            </a:r>
          </a:p>
          <a:p>
            <a:pPr marL="0" indent="0" algn="just">
              <a:buNone/>
            </a:pPr>
            <a:r>
              <a:rPr lang="en-US" sz="4400" dirty="0" smtClean="0"/>
              <a:t>(</a:t>
            </a:r>
            <a:r>
              <a:rPr lang="en-US" sz="4400" dirty="0"/>
              <a:t>c) </a:t>
            </a:r>
            <a:r>
              <a:rPr lang="en-US" sz="4400" dirty="0" smtClean="0"/>
              <a:t>when</a:t>
            </a:r>
          </a:p>
          <a:p>
            <a:pPr marL="0" indent="0" algn="just">
              <a:buNone/>
            </a:pPr>
            <a:r>
              <a:rPr lang="en-US" sz="4400" dirty="0" smtClean="0"/>
              <a:t>(</a:t>
            </a:r>
            <a:r>
              <a:rPr lang="en-US" sz="4400" dirty="0"/>
              <a:t>d) </a:t>
            </a:r>
            <a:r>
              <a:rPr lang="en-US" sz="4400" dirty="0" smtClean="0"/>
              <a:t>after</a:t>
            </a:r>
          </a:p>
          <a:p>
            <a:pPr marL="0" indent="0" algn="just">
              <a:buNone/>
            </a:pPr>
            <a:r>
              <a:rPr lang="en-US" sz="4400" dirty="0" smtClean="0"/>
              <a:t>(</a:t>
            </a:r>
            <a:r>
              <a:rPr lang="en-US" sz="4400" dirty="0"/>
              <a:t>e) </a:t>
            </a:r>
            <a:r>
              <a:rPr lang="en-US" sz="4400" dirty="0" smtClean="0"/>
              <a:t>both</a:t>
            </a:r>
            <a:endParaRPr lang="en-US" sz="4400" dirty="0"/>
          </a:p>
          <a:p>
            <a:pPr marL="0" indent="0">
              <a:buNone/>
            </a:pPr>
            <a:endParaRPr lang="en-US" dirty="0"/>
          </a:p>
        </p:txBody>
      </p:sp>
    </p:spTree>
    <p:extLst>
      <p:ext uri="{BB962C8B-B14F-4D97-AF65-F5344CB8AC3E}">
        <p14:creationId xmlns:p14="http://schemas.microsoft.com/office/powerpoint/2010/main" val="42936732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a:ln w="76200">
            <a:solidFill>
              <a:schemeClr val="tx1"/>
            </a:solidFill>
          </a:ln>
        </p:spPr>
        <p:txBody>
          <a:bodyPr/>
          <a:lstStyle/>
          <a:p>
            <a:pPr marL="0" indent="0">
              <a:buNone/>
            </a:pPr>
            <a:r>
              <a:rPr lang="en-US" sz="3600" b="1" dirty="0" smtClean="0">
                <a:solidFill>
                  <a:srgbClr val="FF0000"/>
                </a:solidFill>
              </a:rPr>
              <a:t>6. </a:t>
            </a:r>
            <a:r>
              <a:rPr lang="en-US" sz="3600" b="1" dirty="0">
                <a:solidFill>
                  <a:srgbClr val="FF0000"/>
                </a:solidFill>
              </a:rPr>
              <a:t>Complete the passage using suitable </a:t>
            </a:r>
            <a:r>
              <a:rPr lang="en-US" sz="3600" b="1" dirty="0" smtClean="0">
                <a:solidFill>
                  <a:srgbClr val="FF0000"/>
                </a:solidFill>
              </a:rPr>
              <a:t>connectors.1 </a:t>
            </a:r>
            <a:r>
              <a:rPr lang="en-US" sz="3600" b="1" dirty="0">
                <a:solidFill>
                  <a:srgbClr val="FF0000"/>
                </a:solidFill>
              </a:rPr>
              <a:t>x 5 = 5</a:t>
            </a:r>
            <a:endParaRPr lang="en-US" sz="3600" dirty="0">
              <a:solidFill>
                <a:srgbClr val="FF0000"/>
              </a:solidFill>
            </a:endParaRPr>
          </a:p>
          <a:p>
            <a:pPr marL="0" marR="0" indent="0" algn="just">
              <a:spcBef>
                <a:spcPts val="0"/>
              </a:spcBef>
              <a:spcAft>
                <a:spcPts val="0"/>
              </a:spcAft>
              <a:buNone/>
            </a:pPr>
            <a:r>
              <a:rPr lang="en-US" sz="4800" dirty="0">
                <a:latin typeface="Times New Roman" panose="02020603050405020304" pitchFamily="18" charset="0"/>
                <a:ea typeface="Times New Roman" panose="02020603050405020304" pitchFamily="18" charset="0"/>
              </a:rPr>
              <a:t>People usually want to have their own way. They want to think and act (a) -------- they like. (b) -----, one cannot have ones own way all the time. A person cannot live in an environment without considering the interest of others (c) ------ his own interest. People in society may take their own decision. (d) ------ these decisions ought not to be unjust (e) ------- harmful to others.</a:t>
            </a:r>
          </a:p>
          <a:p>
            <a:pPr marL="0" marR="0" indent="0" algn="just">
              <a:spcBef>
                <a:spcPts val="0"/>
              </a:spcBef>
              <a:spcAft>
                <a:spcPts val="0"/>
              </a:spcAft>
              <a:buNone/>
            </a:pPr>
            <a:r>
              <a:rPr lang="en-US" sz="4400" dirty="0">
                <a:latin typeface="Times New Roman" panose="02020603050405020304" pitchFamily="18" charset="0"/>
                <a:ea typeface="Times New Roman" panose="02020603050405020304" pitchFamily="18" charset="0"/>
              </a:rPr>
              <a:t> </a:t>
            </a:r>
          </a:p>
          <a:p>
            <a:pPr marL="0" indent="0">
              <a:buNone/>
            </a:pPr>
            <a:endParaRPr lang="en-US" dirty="0"/>
          </a:p>
        </p:txBody>
      </p:sp>
    </p:spTree>
    <p:extLst>
      <p:ext uri="{BB962C8B-B14F-4D97-AF65-F5344CB8AC3E}">
        <p14:creationId xmlns:p14="http://schemas.microsoft.com/office/powerpoint/2010/main" val="244617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a:ln w="76200">
            <a:solidFill>
              <a:schemeClr val="tx1"/>
            </a:solidFill>
          </a:ln>
        </p:spPr>
        <p:txBody>
          <a:bodyPr/>
          <a:lstStyle/>
          <a:p>
            <a:pPr marL="0" indent="0">
              <a:buNone/>
            </a:pPr>
            <a:r>
              <a:rPr lang="en-US" sz="4400" b="1" u="sng" dirty="0" smtClean="0">
                <a:solidFill>
                  <a:srgbClr val="FF0000"/>
                </a:solidFill>
              </a:rPr>
              <a:t>Answer-6</a:t>
            </a:r>
          </a:p>
          <a:p>
            <a:pPr marL="0" indent="0">
              <a:buNone/>
            </a:pPr>
            <a:endParaRPr lang="en-US" sz="4400" dirty="0">
              <a:solidFill>
                <a:srgbClr val="FF0000"/>
              </a:solidFill>
            </a:endParaRPr>
          </a:p>
          <a:p>
            <a:pPr marL="0" indent="0" algn="just">
              <a:buNone/>
            </a:pPr>
            <a:r>
              <a:rPr lang="en-US" sz="4400" dirty="0" smtClean="0"/>
              <a:t> </a:t>
            </a:r>
            <a:r>
              <a:rPr lang="en-US" sz="4400" dirty="0"/>
              <a:t>(a) a</a:t>
            </a:r>
            <a:r>
              <a:rPr lang="en-US" sz="4400" dirty="0" smtClean="0"/>
              <a:t>s/what </a:t>
            </a:r>
          </a:p>
          <a:p>
            <a:pPr marL="0" indent="0" algn="just">
              <a:buNone/>
            </a:pPr>
            <a:r>
              <a:rPr lang="en-US" sz="4400" dirty="0" smtClean="0"/>
              <a:t>(</a:t>
            </a:r>
            <a:r>
              <a:rPr lang="en-US" sz="4400" dirty="0"/>
              <a:t>b) </a:t>
            </a:r>
            <a:r>
              <a:rPr lang="en-US" sz="4400" dirty="0" smtClean="0"/>
              <a:t>In fact/That’s why/For this </a:t>
            </a:r>
          </a:p>
          <a:p>
            <a:pPr marL="0" indent="0" algn="just">
              <a:buNone/>
            </a:pPr>
            <a:r>
              <a:rPr lang="en-US" sz="4400" dirty="0" smtClean="0"/>
              <a:t>(</a:t>
            </a:r>
            <a:r>
              <a:rPr lang="en-US" sz="4400" dirty="0"/>
              <a:t>c) </a:t>
            </a:r>
            <a:r>
              <a:rPr lang="en-US" sz="4400" dirty="0" smtClean="0"/>
              <a:t>instead of/along with</a:t>
            </a:r>
          </a:p>
          <a:p>
            <a:pPr marL="0" indent="0" algn="just">
              <a:buNone/>
            </a:pPr>
            <a:r>
              <a:rPr lang="en-US" sz="4400" dirty="0" smtClean="0"/>
              <a:t>(</a:t>
            </a:r>
            <a:r>
              <a:rPr lang="en-US" sz="4400" dirty="0"/>
              <a:t>d) </a:t>
            </a:r>
            <a:r>
              <a:rPr lang="en-US" sz="4400" dirty="0" smtClean="0"/>
              <a:t>but </a:t>
            </a:r>
          </a:p>
          <a:p>
            <a:pPr marL="0" indent="0" algn="just">
              <a:buNone/>
            </a:pPr>
            <a:r>
              <a:rPr lang="en-US" sz="4400" dirty="0" smtClean="0"/>
              <a:t>(</a:t>
            </a:r>
            <a:r>
              <a:rPr lang="en-US" sz="4400" dirty="0"/>
              <a:t>e) </a:t>
            </a:r>
            <a:r>
              <a:rPr lang="en-US" sz="4400" dirty="0" smtClean="0"/>
              <a:t>and</a:t>
            </a:r>
            <a:endParaRPr lang="en-US" dirty="0"/>
          </a:p>
        </p:txBody>
      </p:sp>
    </p:spTree>
    <p:extLst>
      <p:ext uri="{BB962C8B-B14F-4D97-AF65-F5344CB8AC3E}">
        <p14:creationId xmlns:p14="http://schemas.microsoft.com/office/powerpoint/2010/main" val="26639051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a:ln w="76200">
            <a:solidFill>
              <a:schemeClr val="tx1"/>
            </a:solidFill>
          </a:ln>
        </p:spPr>
        <p:txBody>
          <a:bodyPr/>
          <a:lstStyle/>
          <a:p>
            <a:pPr marL="0" indent="0">
              <a:buNone/>
            </a:pPr>
            <a:r>
              <a:rPr lang="en-US" sz="3600" b="1" dirty="0" smtClean="0">
                <a:solidFill>
                  <a:srgbClr val="FF0000"/>
                </a:solidFill>
              </a:rPr>
              <a:t>7. </a:t>
            </a:r>
            <a:r>
              <a:rPr lang="en-US" sz="3600" b="1" dirty="0">
                <a:solidFill>
                  <a:srgbClr val="FF0000"/>
                </a:solidFill>
              </a:rPr>
              <a:t>Complete the passage using suitable </a:t>
            </a:r>
            <a:r>
              <a:rPr lang="en-US" sz="3600" b="1" dirty="0" smtClean="0">
                <a:solidFill>
                  <a:srgbClr val="FF0000"/>
                </a:solidFill>
              </a:rPr>
              <a:t>connectors.1 </a:t>
            </a:r>
            <a:r>
              <a:rPr lang="en-US" sz="3600" b="1" dirty="0">
                <a:solidFill>
                  <a:srgbClr val="FF0000"/>
                </a:solidFill>
              </a:rPr>
              <a:t>x 5 = 5</a:t>
            </a:r>
            <a:endParaRPr lang="en-US" sz="3600" dirty="0">
              <a:solidFill>
                <a:srgbClr val="FF0000"/>
              </a:solidFill>
            </a:endParaRPr>
          </a:p>
          <a:p>
            <a:pPr marL="0" marR="0" indent="0" algn="just">
              <a:spcBef>
                <a:spcPts val="0"/>
              </a:spcBef>
              <a:spcAft>
                <a:spcPts val="0"/>
              </a:spcAft>
              <a:buNone/>
            </a:pPr>
            <a:r>
              <a:rPr lang="en-US" sz="5400" dirty="0">
                <a:latin typeface="Times New Roman" panose="02020603050405020304" pitchFamily="18" charset="0"/>
                <a:ea typeface="Times New Roman" panose="02020603050405020304" pitchFamily="18" charset="0"/>
              </a:rPr>
              <a:t>Seed is the mother of a plant (a) ------- the plant lies in its heart. (b) -------  the seed is buried deep into the soil, the plant comes out. (c) ----- the plant creeps to the light. (d) -----the plant comes out, </a:t>
            </a:r>
            <a:r>
              <a:rPr lang="en-US" sz="5400" dirty="0" smtClean="0">
                <a:latin typeface="Times New Roman" panose="02020603050405020304" pitchFamily="18" charset="0"/>
                <a:ea typeface="Times New Roman" panose="02020603050405020304" pitchFamily="18" charset="0"/>
              </a:rPr>
              <a:t>it </a:t>
            </a:r>
            <a:r>
              <a:rPr lang="en-US" sz="5400" dirty="0">
                <a:latin typeface="Times New Roman" panose="02020603050405020304" pitchFamily="18" charset="0"/>
                <a:ea typeface="Times New Roman" panose="02020603050405020304" pitchFamily="18" charset="0"/>
              </a:rPr>
              <a:t>hears and sees many things. (e) ----- the world seems to it to be </a:t>
            </a:r>
            <a:r>
              <a:rPr lang="en-US" sz="5400" dirty="0" smtClean="0">
                <a:latin typeface="Times New Roman" panose="02020603050405020304" pitchFamily="18" charset="0"/>
                <a:ea typeface="Times New Roman" panose="02020603050405020304" pitchFamily="18" charset="0"/>
              </a:rPr>
              <a:t>the</a:t>
            </a:r>
            <a:r>
              <a:rPr lang="en-US" sz="5400" dirty="0">
                <a:latin typeface="Times New Roman" panose="02020603050405020304" pitchFamily="18" charset="0"/>
                <a:ea typeface="Times New Roman" panose="02020603050405020304" pitchFamily="18" charset="0"/>
              </a:rPr>
              <a:t>” wonderful.</a:t>
            </a:r>
            <a:endParaRPr lang="en-US" sz="5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44966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a:ln w="76200">
            <a:solidFill>
              <a:schemeClr val="tx1"/>
            </a:solidFill>
          </a:ln>
        </p:spPr>
        <p:txBody>
          <a:bodyPr/>
          <a:lstStyle/>
          <a:p>
            <a:pPr marL="0" indent="0">
              <a:buNone/>
            </a:pPr>
            <a:r>
              <a:rPr lang="en-US" sz="4400" b="1" u="sng" dirty="0" smtClean="0">
                <a:solidFill>
                  <a:srgbClr val="FF0000"/>
                </a:solidFill>
              </a:rPr>
              <a:t>Answer-7</a:t>
            </a:r>
          </a:p>
          <a:p>
            <a:pPr marL="0" indent="0">
              <a:buNone/>
            </a:pPr>
            <a:endParaRPr lang="en-US" sz="4400" u="sng" dirty="0">
              <a:solidFill>
                <a:srgbClr val="FF0000"/>
              </a:solidFill>
            </a:endParaRPr>
          </a:p>
          <a:p>
            <a:pPr marL="0" indent="0" algn="just">
              <a:buNone/>
            </a:pPr>
            <a:r>
              <a:rPr lang="en-US" sz="4400" dirty="0" smtClean="0"/>
              <a:t>(</a:t>
            </a:r>
            <a:r>
              <a:rPr lang="en-US" sz="4400" dirty="0"/>
              <a:t>a) </a:t>
            </a:r>
            <a:r>
              <a:rPr lang="en-US" sz="4400" dirty="0" smtClean="0"/>
              <a:t>as/since/because </a:t>
            </a:r>
          </a:p>
          <a:p>
            <a:pPr marL="0" indent="0" algn="just">
              <a:buNone/>
            </a:pPr>
            <a:r>
              <a:rPr lang="en-US" sz="4400" dirty="0" smtClean="0"/>
              <a:t>(</a:t>
            </a:r>
            <a:r>
              <a:rPr lang="en-US" sz="4400" dirty="0"/>
              <a:t>b) </a:t>
            </a:r>
            <a:r>
              <a:rPr lang="en-US" sz="4400" dirty="0" smtClean="0"/>
              <a:t>When </a:t>
            </a:r>
          </a:p>
          <a:p>
            <a:pPr marL="0" indent="0" algn="just">
              <a:buNone/>
            </a:pPr>
            <a:r>
              <a:rPr lang="en-US" sz="4400" dirty="0" smtClean="0"/>
              <a:t>(</a:t>
            </a:r>
            <a:r>
              <a:rPr lang="en-US" sz="4400" dirty="0"/>
              <a:t>c) </a:t>
            </a:r>
            <a:r>
              <a:rPr lang="en-US" sz="4400" dirty="0" smtClean="0"/>
              <a:t>And </a:t>
            </a:r>
          </a:p>
          <a:p>
            <a:pPr marL="0" indent="0" algn="just">
              <a:buNone/>
            </a:pPr>
            <a:r>
              <a:rPr lang="en-US" sz="4400" dirty="0" smtClean="0"/>
              <a:t>(</a:t>
            </a:r>
            <a:r>
              <a:rPr lang="en-US" sz="4400" dirty="0"/>
              <a:t>d) </a:t>
            </a:r>
            <a:r>
              <a:rPr lang="en-US" sz="4400" dirty="0" smtClean="0"/>
              <a:t>When/As </a:t>
            </a:r>
          </a:p>
          <a:p>
            <a:pPr marL="0" indent="0" algn="just">
              <a:buNone/>
            </a:pPr>
            <a:r>
              <a:rPr lang="en-US" sz="4400" dirty="0" smtClean="0"/>
              <a:t>(</a:t>
            </a:r>
            <a:r>
              <a:rPr lang="en-US" sz="4400" dirty="0"/>
              <a:t>e) </a:t>
            </a:r>
            <a:r>
              <a:rPr lang="en-US" sz="4400" dirty="0" smtClean="0"/>
              <a:t>So/As a result/And</a:t>
            </a:r>
            <a:endParaRPr lang="en-US" dirty="0"/>
          </a:p>
        </p:txBody>
      </p:sp>
    </p:spTree>
    <p:extLst>
      <p:ext uri="{BB962C8B-B14F-4D97-AF65-F5344CB8AC3E}">
        <p14:creationId xmlns:p14="http://schemas.microsoft.com/office/powerpoint/2010/main" val="20579941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39354" y="4762"/>
            <a:ext cx="9144000" cy="5029200"/>
          </a:xfrm>
          <a:prstGeom prst="rec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nvGrpSpPr>
          <p:cNvPr id="11" name="Group 10"/>
          <p:cNvGrpSpPr/>
          <p:nvPr/>
        </p:nvGrpSpPr>
        <p:grpSpPr>
          <a:xfrm>
            <a:off x="2057400" y="502694"/>
            <a:ext cx="3200400" cy="4145507"/>
            <a:chOff x="533400" y="502693"/>
            <a:chExt cx="2438400" cy="3535907"/>
          </a:xfrm>
        </p:grpSpPr>
        <p:sp>
          <p:nvSpPr>
            <p:cNvPr id="8" name="Rectangle 7"/>
            <p:cNvSpPr/>
            <p:nvPr/>
          </p:nvSpPr>
          <p:spPr>
            <a:xfrm>
              <a:off x="533400" y="502693"/>
              <a:ext cx="2438400" cy="41170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FF"/>
                  </a:solidFill>
                </a:rPr>
                <a:t>Md. Abdul </a:t>
              </a:r>
              <a:r>
                <a:rPr lang="en-US" dirty="0" err="1">
                  <a:solidFill>
                    <a:srgbClr val="FFFFFF"/>
                  </a:solidFill>
                </a:rPr>
                <a:t>Motalab</a:t>
              </a:r>
              <a:endParaRPr lang="en-US" dirty="0">
                <a:solidFill>
                  <a:srgbClr val="FFFFFF"/>
                </a:solidFill>
              </a:endParaRPr>
            </a:p>
          </p:txBody>
        </p:sp>
        <p:sp>
          <p:nvSpPr>
            <p:cNvPr id="9" name="Rectangle 8"/>
            <p:cNvSpPr/>
            <p:nvPr/>
          </p:nvSpPr>
          <p:spPr>
            <a:xfrm>
              <a:off x="533400" y="3378958"/>
              <a:ext cx="2438400" cy="65964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Police Lines School and College, </a:t>
              </a:r>
              <a:r>
                <a:rPr lang="en-US" dirty="0" err="1">
                  <a:solidFill>
                    <a:srgbClr val="002060"/>
                  </a:solidFill>
                </a:rPr>
                <a:t>Rangpur</a:t>
              </a:r>
              <a:endParaRPr lang="en-US" dirty="0">
                <a:solidFill>
                  <a:srgbClr val="002060"/>
                </a:solidFill>
              </a:endParaRPr>
            </a:p>
          </p:txBody>
        </p:sp>
      </p:grpSp>
      <p:grpSp>
        <p:nvGrpSpPr>
          <p:cNvPr id="12" name="Group 11"/>
          <p:cNvGrpSpPr/>
          <p:nvPr/>
        </p:nvGrpSpPr>
        <p:grpSpPr>
          <a:xfrm>
            <a:off x="6934200" y="533400"/>
            <a:ext cx="3276600" cy="3977640"/>
            <a:chOff x="6248400" y="655093"/>
            <a:chExt cx="2438400" cy="2697707"/>
          </a:xfrm>
        </p:grpSpPr>
        <p:sp>
          <p:nvSpPr>
            <p:cNvPr id="6" name="Rectangle 5"/>
            <p:cNvSpPr/>
            <p:nvPr/>
          </p:nvSpPr>
          <p:spPr>
            <a:xfrm>
              <a:off x="6248400" y="1066800"/>
              <a:ext cx="2438400" cy="2286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p:nvSpPr>
          <p:spPr>
            <a:xfrm>
              <a:off x="6248400" y="655093"/>
              <a:ext cx="2438400" cy="41170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FF"/>
                  </a:solidFill>
                </a:rPr>
                <a:t>ENGLISH</a:t>
              </a:r>
            </a:p>
          </p:txBody>
        </p:sp>
      </p:grpSp>
      <p:sp>
        <p:nvSpPr>
          <p:cNvPr id="13" name="Rectangle 12"/>
          <p:cNvSpPr/>
          <p:nvPr/>
        </p:nvSpPr>
        <p:spPr>
          <a:xfrm>
            <a:off x="5029200" y="1"/>
            <a:ext cx="2057400" cy="502693"/>
          </a:xfrm>
          <a:prstGeom prst="rect">
            <a:avLst/>
          </a:prstGeom>
          <a:no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dirty="0">
                <a:solidFill>
                  <a:srgbClr val="000000"/>
                </a:solidFill>
              </a:rPr>
              <a:t>Identity</a:t>
            </a:r>
          </a:p>
        </p:txBody>
      </p:sp>
      <p:pic>
        <p:nvPicPr>
          <p:cNvPr id="1026" name="Picture 2" descr="D:\14-9-19\Content Picture\Back.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99602"/>
                    </a14:imgEffect>
                  </a14:imgLayer>
                </a14:imgProps>
              </a:ext>
              <a:ext uri="{28A0092B-C50C-407E-A947-70E740481C1C}">
                <a14:useLocalDpi xmlns:a14="http://schemas.microsoft.com/office/drawing/2010/main" val="0"/>
              </a:ext>
            </a:extLst>
          </a:blip>
          <a:srcRect/>
          <a:stretch>
            <a:fillRect/>
          </a:stretch>
        </p:blipFill>
        <p:spPr bwMode="auto">
          <a:xfrm>
            <a:off x="5273154" y="-304800"/>
            <a:ext cx="1676400" cy="59436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57400" y="975820"/>
            <a:ext cx="3215754" cy="2899014"/>
          </a:xfrm>
          <a:prstGeom prst="rect">
            <a:avLst/>
          </a:prstGeom>
        </p:spPr>
      </p:pic>
    </p:spTree>
    <p:extLst>
      <p:ext uri="{BB962C8B-B14F-4D97-AF65-F5344CB8AC3E}">
        <p14:creationId xmlns:p14="http://schemas.microsoft.com/office/powerpoint/2010/main" val="2525436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par>
                                <p:cTn id="13" presetID="6" presetClass="entr" presetSubtype="16"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par>
                                <p:cTn id="16" presetID="6" presetClass="entr" presetSubtype="16"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circle(in)">
                                      <p:cBhvr>
                                        <p:cTn id="18"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a:ln w="76200">
            <a:solidFill>
              <a:schemeClr val="tx1"/>
            </a:solidFill>
          </a:ln>
        </p:spPr>
        <p:txBody>
          <a:bodyPr>
            <a:normAutofit lnSpcReduction="10000"/>
          </a:bodyPr>
          <a:lstStyle/>
          <a:p>
            <a:pPr marL="0" indent="0">
              <a:buNone/>
            </a:pPr>
            <a:r>
              <a:rPr lang="en-US" sz="3600" b="1" dirty="0" smtClean="0">
                <a:solidFill>
                  <a:srgbClr val="FF0000"/>
                </a:solidFill>
              </a:rPr>
              <a:t>8. </a:t>
            </a:r>
            <a:r>
              <a:rPr lang="en-US" sz="3600" b="1" dirty="0">
                <a:solidFill>
                  <a:srgbClr val="FF0000"/>
                </a:solidFill>
              </a:rPr>
              <a:t>Complete the passage using suitable </a:t>
            </a:r>
            <a:r>
              <a:rPr lang="en-US" sz="3600" b="1" dirty="0" smtClean="0">
                <a:solidFill>
                  <a:srgbClr val="FF0000"/>
                </a:solidFill>
              </a:rPr>
              <a:t>connectors.1 </a:t>
            </a:r>
            <a:r>
              <a:rPr lang="en-US" sz="3600" b="1" dirty="0">
                <a:solidFill>
                  <a:srgbClr val="FF0000"/>
                </a:solidFill>
              </a:rPr>
              <a:t>x 5 = 5</a:t>
            </a:r>
            <a:endParaRPr lang="en-US" sz="3600" dirty="0">
              <a:solidFill>
                <a:srgbClr val="FF0000"/>
              </a:solidFill>
            </a:endParaRPr>
          </a:p>
          <a:p>
            <a:pPr marL="0" marR="0" indent="0" algn="just">
              <a:spcBef>
                <a:spcPts val="0"/>
              </a:spcBef>
              <a:spcAft>
                <a:spcPts val="0"/>
              </a:spcAft>
              <a:buNone/>
            </a:pPr>
            <a:r>
              <a:rPr lang="en-US" sz="4400" dirty="0">
                <a:latin typeface="Times New Roman" panose="02020603050405020304" pitchFamily="18" charset="0"/>
                <a:ea typeface="Times New Roman" panose="02020603050405020304" pitchFamily="18" charset="0"/>
              </a:rPr>
              <a:t>There are a group of rich farmers in our country (a) ------ their number is very few. They often get enough from their land to meet up their daily necessaries. They may buy clothes, cosmetics and ornaments for their wives, sons and daughters. (b) ------- they may have some money left for further investment. (c)----- they get up late in the morning. Then, they take breakfast. After that, they go to the bungalow and discuss with others the current affairs of the village. (d)----- they settle disputes of the villagers. (e) ----- midday meal, they often take a nap.</a:t>
            </a:r>
          </a:p>
          <a:p>
            <a:pPr marL="0" indent="0">
              <a:buNone/>
            </a:pPr>
            <a:endParaRPr lang="en-US" dirty="0"/>
          </a:p>
        </p:txBody>
      </p:sp>
    </p:spTree>
    <p:extLst>
      <p:ext uri="{BB962C8B-B14F-4D97-AF65-F5344CB8AC3E}">
        <p14:creationId xmlns:p14="http://schemas.microsoft.com/office/powerpoint/2010/main" val="37485667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a:ln w="76200">
            <a:solidFill>
              <a:schemeClr val="tx1"/>
            </a:solidFill>
          </a:ln>
        </p:spPr>
        <p:txBody>
          <a:bodyPr/>
          <a:lstStyle/>
          <a:p>
            <a:pPr marL="0" indent="0">
              <a:buNone/>
            </a:pPr>
            <a:r>
              <a:rPr lang="en-US" sz="4400" b="1" u="sng" dirty="0" smtClean="0">
                <a:solidFill>
                  <a:srgbClr val="FF0000"/>
                </a:solidFill>
              </a:rPr>
              <a:t>Answer-8</a:t>
            </a:r>
          </a:p>
          <a:p>
            <a:pPr marL="0" indent="0">
              <a:buNone/>
            </a:pPr>
            <a:endParaRPr lang="en-US" sz="4400" u="sng" dirty="0">
              <a:solidFill>
                <a:srgbClr val="FF0000"/>
              </a:solidFill>
            </a:endParaRPr>
          </a:p>
          <a:p>
            <a:pPr marL="0" indent="0" algn="just">
              <a:buNone/>
            </a:pPr>
            <a:r>
              <a:rPr lang="en-US" sz="4400" dirty="0" smtClean="0"/>
              <a:t>(</a:t>
            </a:r>
            <a:r>
              <a:rPr lang="en-US" sz="4400" dirty="0"/>
              <a:t>a) </a:t>
            </a:r>
            <a:r>
              <a:rPr lang="en-US" sz="4400" dirty="0" smtClean="0"/>
              <a:t>but</a:t>
            </a:r>
          </a:p>
          <a:p>
            <a:pPr marL="0" indent="0" algn="just">
              <a:buNone/>
            </a:pPr>
            <a:r>
              <a:rPr lang="en-US" sz="4400" dirty="0" smtClean="0"/>
              <a:t>(</a:t>
            </a:r>
            <a:r>
              <a:rPr lang="en-US" sz="4400" dirty="0"/>
              <a:t>b) </a:t>
            </a:r>
            <a:r>
              <a:rPr lang="en-US" sz="4400" dirty="0" smtClean="0"/>
              <a:t>Even</a:t>
            </a:r>
          </a:p>
          <a:p>
            <a:pPr marL="0" indent="0" algn="just">
              <a:buNone/>
            </a:pPr>
            <a:r>
              <a:rPr lang="en-US" sz="4400" dirty="0" smtClean="0"/>
              <a:t>(</a:t>
            </a:r>
            <a:r>
              <a:rPr lang="en-US" sz="4400" dirty="0"/>
              <a:t>c) </a:t>
            </a:r>
            <a:r>
              <a:rPr lang="en-US" sz="4400" dirty="0" smtClean="0"/>
              <a:t>Generally </a:t>
            </a:r>
          </a:p>
          <a:p>
            <a:pPr marL="0" indent="0" algn="just">
              <a:buNone/>
            </a:pPr>
            <a:r>
              <a:rPr lang="en-US" sz="4400" dirty="0" smtClean="0"/>
              <a:t>(</a:t>
            </a:r>
            <a:r>
              <a:rPr lang="en-US" sz="4400" dirty="0"/>
              <a:t>d) </a:t>
            </a:r>
            <a:r>
              <a:rPr lang="en-US" sz="4400" dirty="0" smtClean="0"/>
              <a:t>Sometimes</a:t>
            </a:r>
          </a:p>
          <a:p>
            <a:pPr marL="0" indent="0" algn="just">
              <a:buNone/>
            </a:pPr>
            <a:r>
              <a:rPr lang="en-US" sz="4400" dirty="0" smtClean="0"/>
              <a:t>(</a:t>
            </a:r>
            <a:r>
              <a:rPr lang="en-US" sz="4400" dirty="0"/>
              <a:t>e) </a:t>
            </a:r>
            <a:r>
              <a:rPr lang="en-US" sz="4400" dirty="0" smtClean="0"/>
              <a:t>After</a:t>
            </a:r>
            <a:endParaRPr lang="en-US" dirty="0"/>
          </a:p>
        </p:txBody>
      </p:sp>
    </p:spTree>
    <p:extLst>
      <p:ext uri="{BB962C8B-B14F-4D97-AF65-F5344CB8AC3E}">
        <p14:creationId xmlns:p14="http://schemas.microsoft.com/office/powerpoint/2010/main" val="6713290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a:ln w="76200">
            <a:solidFill>
              <a:schemeClr val="tx1"/>
            </a:solidFill>
          </a:ln>
        </p:spPr>
        <p:txBody>
          <a:bodyPr/>
          <a:lstStyle/>
          <a:p>
            <a:pPr marL="0" indent="0">
              <a:buNone/>
            </a:pPr>
            <a:r>
              <a:rPr lang="en-US" sz="3600" b="1" dirty="0" smtClean="0">
                <a:solidFill>
                  <a:srgbClr val="FF0000"/>
                </a:solidFill>
              </a:rPr>
              <a:t>9. </a:t>
            </a:r>
            <a:r>
              <a:rPr lang="en-US" sz="3600" b="1" dirty="0">
                <a:solidFill>
                  <a:srgbClr val="FF0000"/>
                </a:solidFill>
              </a:rPr>
              <a:t>Complete the passage using suitable </a:t>
            </a:r>
            <a:r>
              <a:rPr lang="en-US" sz="3600" b="1" dirty="0" smtClean="0">
                <a:solidFill>
                  <a:srgbClr val="FF0000"/>
                </a:solidFill>
              </a:rPr>
              <a:t>connectors.1 </a:t>
            </a:r>
            <a:r>
              <a:rPr lang="en-US" sz="3600" b="1" dirty="0">
                <a:solidFill>
                  <a:srgbClr val="FF0000"/>
                </a:solidFill>
              </a:rPr>
              <a:t>x 5 = 5</a:t>
            </a:r>
            <a:endParaRPr lang="en-US" sz="3600" dirty="0">
              <a:solidFill>
                <a:srgbClr val="FF0000"/>
              </a:solidFill>
            </a:endParaRPr>
          </a:p>
          <a:p>
            <a:pPr marL="0" marR="0" indent="0" algn="just">
              <a:spcBef>
                <a:spcPts val="0"/>
              </a:spcBef>
              <a:spcAft>
                <a:spcPts val="0"/>
              </a:spcAft>
              <a:buNone/>
            </a:pPr>
            <a:r>
              <a:rPr lang="en-US" sz="4800" dirty="0">
                <a:latin typeface="Times New Roman" panose="02020603050405020304" pitchFamily="18" charset="0"/>
                <a:ea typeface="Times New Roman" panose="02020603050405020304" pitchFamily="18" charset="0"/>
              </a:rPr>
              <a:t>Everybody wants success in life (a) ----- everybody can’t achieve it. In our society, there are people (b) ----- get frustrated. (c) ----- success does not come very easily at first attempt. (d) ------- , if you want to achieve true success in life, you must have some qualities such as sincerity and honesty. (e) -----, you need to have perseverance and patience.</a:t>
            </a:r>
          </a:p>
          <a:p>
            <a:pPr marL="0" indent="0">
              <a:buNone/>
            </a:pPr>
            <a:endParaRPr lang="en-US" sz="4800" dirty="0"/>
          </a:p>
        </p:txBody>
      </p:sp>
    </p:spTree>
    <p:extLst>
      <p:ext uri="{BB962C8B-B14F-4D97-AF65-F5344CB8AC3E}">
        <p14:creationId xmlns:p14="http://schemas.microsoft.com/office/powerpoint/2010/main" val="33745058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a:ln w="76200">
            <a:solidFill>
              <a:schemeClr val="tx1"/>
            </a:solidFill>
          </a:ln>
        </p:spPr>
        <p:txBody>
          <a:bodyPr/>
          <a:lstStyle/>
          <a:p>
            <a:pPr marL="0" indent="0">
              <a:buNone/>
            </a:pPr>
            <a:r>
              <a:rPr lang="en-US" sz="4400" b="1" u="sng" dirty="0" smtClean="0">
                <a:solidFill>
                  <a:srgbClr val="FF0000"/>
                </a:solidFill>
              </a:rPr>
              <a:t>Answer-9</a:t>
            </a:r>
          </a:p>
          <a:p>
            <a:pPr marL="0" indent="0">
              <a:buNone/>
            </a:pPr>
            <a:endParaRPr lang="en-US" sz="4400" u="sng" dirty="0">
              <a:solidFill>
                <a:srgbClr val="FF0000"/>
              </a:solidFill>
            </a:endParaRPr>
          </a:p>
          <a:p>
            <a:pPr marL="0" indent="0" algn="just">
              <a:buNone/>
            </a:pPr>
            <a:r>
              <a:rPr lang="en-US" sz="4400" dirty="0" smtClean="0"/>
              <a:t>(a) but</a:t>
            </a:r>
          </a:p>
          <a:p>
            <a:pPr marL="0" indent="0" algn="just">
              <a:buNone/>
            </a:pPr>
            <a:r>
              <a:rPr lang="en-US" sz="4400" dirty="0" smtClean="0"/>
              <a:t>(</a:t>
            </a:r>
            <a:r>
              <a:rPr lang="en-US" sz="4400" dirty="0"/>
              <a:t>b) </a:t>
            </a:r>
            <a:r>
              <a:rPr lang="en-US" sz="4400" dirty="0" smtClean="0"/>
              <a:t>who </a:t>
            </a:r>
          </a:p>
          <a:p>
            <a:pPr marL="0" indent="0" algn="just">
              <a:buNone/>
            </a:pPr>
            <a:r>
              <a:rPr lang="en-US" sz="4400" dirty="0" smtClean="0"/>
              <a:t>(</a:t>
            </a:r>
            <a:r>
              <a:rPr lang="en-US" sz="4400" dirty="0"/>
              <a:t>c) </a:t>
            </a:r>
            <a:r>
              <a:rPr lang="en-US" sz="4400" dirty="0" smtClean="0"/>
              <a:t>but </a:t>
            </a:r>
          </a:p>
          <a:p>
            <a:pPr marL="0" indent="0" algn="just">
              <a:buNone/>
            </a:pPr>
            <a:r>
              <a:rPr lang="en-US" sz="4400" dirty="0" smtClean="0"/>
              <a:t>(</a:t>
            </a:r>
            <a:r>
              <a:rPr lang="en-US" sz="4400" dirty="0"/>
              <a:t>d) </a:t>
            </a:r>
            <a:r>
              <a:rPr lang="en-US" sz="4400" dirty="0" smtClean="0"/>
              <a:t>So </a:t>
            </a:r>
          </a:p>
          <a:p>
            <a:pPr marL="0" indent="0" algn="just">
              <a:buNone/>
            </a:pPr>
            <a:r>
              <a:rPr lang="en-US" sz="4400" dirty="0" smtClean="0"/>
              <a:t>(</a:t>
            </a:r>
            <a:r>
              <a:rPr lang="en-US" sz="4400" dirty="0"/>
              <a:t>e) </a:t>
            </a:r>
            <a:r>
              <a:rPr lang="en-US" sz="4400" dirty="0" smtClean="0"/>
              <a:t>Moreover</a:t>
            </a:r>
            <a:endParaRPr lang="en-US" sz="4400" dirty="0"/>
          </a:p>
          <a:p>
            <a:pPr marL="0" indent="0">
              <a:buNone/>
            </a:pPr>
            <a:endParaRPr lang="en-US" dirty="0"/>
          </a:p>
        </p:txBody>
      </p:sp>
    </p:spTree>
    <p:extLst>
      <p:ext uri="{BB962C8B-B14F-4D97-AF65-F5344CB8AC3E}">
        <p14:creationId xmlns:p14="http://schemas.microsoft.com/office/powerpoint/2010/main" val="6088044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a:ln w="76200">
            <a:solidFill>
              <a:schemeClr val="tx1"/>
            </a:solidFill>
          </a:ln>
        </p:spPr>
        <p:txBody>
          <a:bodyPr/>
          <a:lstStyle/>
          <a:p>
            <a:pPr marL="0" indent="0">
              <a:buNone/>
            </a:pPr>
            <a:r>
              <a:rPr lang="en-US" sz="3600" b="1" dirty="0" smtClean="0">
                <a:solidFill>
                  <a:srgbClr val="FF0000"/>
                </a:solidFill>
              </a:rPr>
              <a:t>10. </a:t>
            </a:r>
            <a:r>
              <a:rPr lang="en-US" sz="3600" b="1" dirty="0">
                <a:solidFill>
                  <a:srgbClr val="FF0000"/>
                </a:solidFill>
              </a:rPr>
              <a:t>Complete the passage using suitable </a:t>
            </a:r>
            <a:r>
              <a:rPr lang="en-US" sz="3600" b="1" dirty="0" smtClean="0">
                <a:solidFill>
                  <a:srgbClr val="FF0000"/>
                </a:solidFill>
              </a:rPr>
              <a:t>connectors.1 </a:t>
            </a:r>
            <a:r>
              <a:rPr lang="en-US" sz="3600" b="1" dirty="0">
                <a:solidFill>
                  <a:srgbClr val="FF0000"/>
                </a:solidFill>
              </a:rPr>
              <a:t>x 5 = 5</a:t>
            </a:r>
            <a:endParaRPr lang="en-US" sz="3600" dirty="0">
              <a:solidFill>
                <a:srgbClr val="FF0000"/>
              </a:solidFill>
            </a:endParaRPr>
          </a:p>
          <a:p>
            <a:pPr marL="0" indent="0" algn="just">
              <a:buNone/>
            </a:pPr>
            <a:r>
              <a:rPr lang="en-US" sz="4000" dirty="0"/>
              <a:t>21st February is red letter day in our national history. It is our pride (a) ----- no nation of the world has ever fought for its language the way we fought. So it has been now declared as International Mother Language Day. The proposal has been passed unanimously in the general assembly of UNESCO (b) ---- some countries pointed out (c) ---- the incident 21st February is related to the Bangladesh only. (d) ---- the recognition of the day (e) ---- International Mother Language Day by UNESCO has uphold the prestige of Bengalese all over the world.</a:t>
            </a:r>
          </a:p>
        </p:txBody>
      </p:sp>
    </p:spTree>
    <p:extLst>
      <p:ext uri="{BB962C8B-B14F-4D97-AF65-F5344CB8AC3E}">
        <p14:creationId xmlns:p14="http://schemas.microsoft.com/office/powerpoint/2010/main" val="9097253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a:ln w="76200">
            <a:solidFill>
              <a:schemeClr val="tx1"/>
            </a:solidFill>
          </a:ln>
        </p:spPr>
        <p:txBody>
          <a:bodyPr/>
          <a:lstStyle/>
          <a:p>
            <a:pPr marL="0" indent="0">
              <a:buNone/>
            </a:pPr>
            <a:r>
              <a:rPr lang="en-US" sz="4400" b="1" u="sng" dirty="0" smtClean="0">
                <a:solidFill>
                  <a:srgbClr val="FF0000"/>
                </a:solidFill>
              </a:rPr>
              <a:t>Answer-10</a:t>
            </a:r>
          </a:p>
          <a:p>
            <a:pPr marL="0" indent="0">
              <a:buNone/>
            </a:pPr>
            <a:endParaRPr lang="en-US" sz="4400" u="sng" dirty="0">
              <a:solidFill>
                <a:srgbClr val="FF0000"/>
              </a:solidFill>
            </a:endParaRPr>
          </a:p>
          <a:p>
            <a:pPr marL="0" indent="0" algn="just">
              <a:buNone/>
            </a:pPr>
            <a:r>
              <a:rPr lang="en-US" sz="4400" dirty="0" smtClean="0"/>
              <a:t>(</a:t>
            </a:r>
            <a:r>
              <a:rPr lang="en-US" sz="4400" dirty="0"/>
              <a:t>a) </a:t>
            </a:r>
            <a:r>
              <a:rPr lang="en-US" sz="4400" dirty="0" smtClean="0"/>
              <a:t>because/as/since </a:t>
            </a:r>
          </a:p>
          <a:p>
            <a:pPr marL="0" indent="0" algn="just">
              <a:buNone/>
            </a:pPr>
            <a:r>
              <a:rPr lang="en-US" sz="4400" dirty="0" smtClean="0"/>
              <a:t>(</a:t>
            </a:r>
            <a:r>
              <a:rPr lang="en-US" sz="4400" dirty="0"/>
              <a:t>b) </a:t>
            </a:r>
            <a:r>
              <a:rPr lang="en-US" sz="4400" dirty="0" smtClean="0"/>
              <a:t>where/though </a:t>
            </a:r>
          </a:p>
          <a:p>
            <a:pPr marL="0" indent="0" algn="just">
              <a:buNone/>
            </a:pPr>
            <a:r>
              <a:rPr lang="en-US" sz="4400" dirty="0" smtClean="0"/>
              <a:t>(</a:t>
            </a:r>
            <a:r>
              <a:rPr lang="en-US" sz="4400" dirty="0"/>
              <a:t>c) </a:t>
            </a:r>
            <a:r>
              <a:rPr lang="en-US" sz="4400" dirty="0" smtClean="0"/>
              <a:t>that </a:t>
            </a:r>
          </a:p>
          <a:p>
            <a:pPr marL="0" indent="0" algn="just">
              <a:buNone/>
            </a:pPr>
            <a:r>
              <a:rPr lang="en-US" sz="4400" dirty="0" smtClean="0"/>
              <a:t>(</a:t>
            </a:r>
            <a:r>
              <a:rPr lang="en-US" sz="4400" dirty="0"/>
              <a:t>d) </a:t>
            </a:r>
            <a:r>
              <a:rPr lang="en-US" sz="4400" dirty="0" smtClean="0"/>
              <a:t>So </a:t>
            </a:r>
          </a:p>
          <a:p>
            <a:pPr marL="0" indent="0" algn="just">
              <a:buNone/>
            </a:pPr>
            <a:r>
              <a:rPr lang="en-US" sz="4400" dirty="0" smtClean="0"/>
              <a:t>(</a:t>
            </a:r>
            <a:r>
              <a:rPr lang="en-US" sz="4400" dirty="0"/>
              <a:t>e) </a:t>
            </a:r>
            <a:r>
              <a:rPr lang="en-US" sz="4400" dirty="0" smtClean="0"/>
              <a:t>as</a:t>
            </a:r>
            <a:endParaRPr lang="en-US" dirty="0"/>
          </a:p>
        </p:txBody>
      </p:sp>
    </p:spTree>
    <p:extLst>
      <p:ext uri="{BB962C8B-B14F-4D97-AF65-F5344CB8AC3E}">
        <p14:creationId xmlns:p14="http://schemas.microsoft.com/office/powerpoint/2010/main" val="3361703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38188" y="1643062"/>
            <a:ext cx="10787062" cy="4071938"/>
          </a:xfrm>
          <a:prstGeom prst="round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prstTxWarp prst="textWave2">
              <a:avLst/>
            </a:prstTxWarp>
          </a:bodyPr>
          <a:lstStyle/>
          <a:p>
            <a:pPr algn="ctr" defTabSz="532650"/>
            <a:r>
              <a:rPr lang="en-US" sz="9000" b="1" dirty="0">
                <a:solidFill>
                  <a:prstClr val="black"/>
                </a:solidFill>
                <a:latin typeface="Book Antiqua" pitchFamily="18" charset="0"/>
              </a:rPr>
              <a:t>See you again.</a:t>
            </a:r>
          </a:p>
        </p:txBody>
      </p:sp>
    </p:spTree>
    <p:extLst>
      <p:ext uri="{BB962C8B-B14F-4D97-AF65-F5344CB8AC3E}">
        <p14:creationId xmlns:p14="http://schemas.microsoft.com/office/powerpoint/2010/main" val="1121978254"/>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accent2">
              <a:lumMod val="75000"/>
            </a:schemeClr>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65760"/>
            <a:ext cx="12192000" cy="548640"/>
          </a:xfrm>
        </p:spPr>
        <p:txBody>
          <a:bodyPr/>
          <a:lstStyle/>
          <a:p>
            <a:pPr algn="ctr"/>
            <a:r>
              <a:rPr lang="en-US" sz="4400" dirty="0" smtClean="0">
                <a:solidFill>
                  <a:schemeClr val="bg1"/>
                </a:solidFill>
              </a:rPr>
              <a:t>WHAT ARE THE STUDENTS DOING HERE?</a:t>
            </a:r>
            <a:endParaRPr lang="en-US" sz="4400" dirty="0">
              <a:solidFill>
                <a:schemeClr val="bg1"/>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8112" y="914400"/>
            <a:ext cx="7729728" cy="4108704"/>
          </a:xfrm>
        </p:spPr>
      </p:pic>
    </p:spTree>
    <p:extLst>
      <p:ext uri="{BB962C8B-B14F-4D97-AF65-F5344CB8AC3E}">
        <p14:creationId xmlns:p14="http://schemas.microsoft.com/office/powerpoint/2010/main" val="29255740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00B0F0"/>
          </a:bgClr>
        </a:pattFill>
        <a:effectLst/>
      </p:bgPr>
    </p:bg>
    <p:spTree>
      <p:nvGrpSpPr>
        <p:cNvPr id="1" name=""/>
        <p:cNvGrpSpPr/>
        <p:nvPr/>
      </p:nvGrpSpPr>
      <p:grpSpPr>
        <a:xfrm>
          <a:off x="0" y="0"/>
          <a:ext cx="0" cy="0"/>
          <a:chOff x="0" y="0"/>
          <a:chExt cx="0" cy="0"/>
        </a:xfrm>
      </p:grpSpPr>
      <p:sp>
        <p:nvSpPr>
          <p:cNvPr id="3" name="Up Ribbon 2"/>
          <p:cNvSpPr/>
          <p:nvPr/>
        </p:nvSpPr>
        <p:spPr>
          <a:xfrm>
            <a:off x="390144" y="2535318"/>
            <a:ext cx="11265408" cy="1619343"/>
          </a:xfrm>
          <a:prstGeom prst="ribbon2">
            <a:avLst>
              <a:gd name="adj1" fmla="val 16667"/>
              <a:gd name="adj2" fmla="val 73161"/>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prstClr val="white"/>
                </a:solidFill>
                <a:latin typeface="Times New Roman" panose="02020603050405020304" pitchFamily="18" charset="0"/>
                <a:cs typeface="Times New Roman" panose="02020603050405020304" pitchFamily="18" charset="0"/>
              </a:rPr>
              <a:t>Exercise on </a:t>
            </a:r>
            <a:r>
              <a:rPr lang="en-US" sz="4400" b="1" dirty="0" smtClean="0">
                <a:solidFill>
                  <a:prstClr val="white"/>
                </a:solidFill>
                <a:latin typeface="Times New Roman" panose="02020603050405020304" pitchFamily="18" charset="0"/>
                <a:cs typeface="Times New Roman" panose="02020603050405020304" pitchFamily="18" charset="0"/>
              </a:rPr>
              <a:t>Sentence Connectors</a:t>
            </a:r>
            <a:endParaRPr lang="en-US" sz="4400" b="1" dirty="0" smtClean="0">
              <a:solidFill>
                <a:prstClr val="white"/>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1814734" y="1181686"/>
            <a:ext cx="8556673" cy="76944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4400" dirty="0" smtClean="0">
                <a:solidFill>
                  <a:prstClr val="white"/>
                </a:solidFill>
                <a:latin typeface="Times New Roman" panose="02020603050405020304" pitchFamily="18" charset="0"/>
                <a:cs typeface="Times New Roman" panose="02020603050405020304" pitchFamily="18" charset="0"/>
              </a:rPr>
              <a:t>Our Topic is</a:t>
            </a:r>
            <a:endParaRPr lang="en-US" sz="44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5910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pct50">
          <a:fgClr>
            <a:schemeClr val="accent1"/>
          </a:fgClr>
          <a:bgClr>
            <a:srgbClr val="00B0F0"/>
          </a:bgClr>
        </a:pattFill>
        <a:effectLst/>
      </p:bgPr>
    </p:bg>
    <p:spTree>
      <p:nvGrpSpPr>
        <p:cNvPr id="1" name=""/>
        <p:cNvGrpSpPr/>
        <p:nvPr/>
      </p:nvGrpSpPr>
      <p:grpSpPr>
        <a:xfrm>
          <a:off x="0" y="0"/>
          <a:ext cx="0" cy="0"/>
          <a:chOff x="0" y="0"/>
          <a:chExt cx="0" cy="0"/>
        </a:xfrm>
      </p:grpSpPr>
      <p:sp>
        <p:nvSpPr>
          <p:cNvPr id="2" name="Flowchart: Alternate Process 1"/>
          <p:cNvSpPr/>
          <p:nvPr/>
        </p:nvSpPr>
        <p:spPr>
          <a:xfrm>
            <a:off x="2380342" y="1143000"/>
            <a:ext cx="7525658" cy="838200"/>
          </a:xfrm>
          <a:prstGeom prst="flowChartAlternateProcess">
            <a:avLst/>
          </a:prstGeom>
          <a:ln>
            <a:solidFill>
              <a:schemeClr val="tx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3200" b="1" dirty="0">
                <a:solidFill>
                  <a:prstClr val="black"/>
                </a:solidFill>
                <a:latin typeface="Book Antiqua" pitchFamily="18" charset="0"/>
              </a:rPr>
              <a:t>Learning outcomes</a:t>
            </a:r>
          </a:p>
        </p:txBody>
      </p:sp>
      <p:sp>
        <p:nvSpPr>
          <p:cNvPr id="3" name="Rounded Rectangle 2"/>
          <p:cNvSpPr/>
          <p:nvPr/>
        </p:nvSpPr>
        <p:spPr>
          <a:xfrm>
            <a:off x="2380342" y="2438400"/>
            <a:ext cx="7525658" cy="32766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2800" b="1" dirty="0">
                <a:solidFill>
                  <a:prstClr val="black"/>
                </a:solidFill>
                <a:latin typeface="Book Antiqua" pitchFamily="18" charset="0"/>
              </a:rPr>
              <a:t>After completing this lesson, we will be able to –</a:t>
            </a:r>
          </a:p>
          <a:p>
            <a:pPr marL="457200" indent="-457200">
              <a:buFont typeface="Wingdings" pitchFamily="2" charset="2"/>
              <a:buChar char="Ø"/>
            </a:pPr>
            <a:r>
              <a:rPr lang="en-US" sz="2800" b="1" dirty="0" smtClean="0">
                <a:solidFill>
                  <a:prstClr val="black"/>
                </a:solidFill>
                <a:latin typeface="Book Antiqua" pitchFamily="18" charset="0"/>
              </a:rPr>
              <a:t>prepare for the annual examination</a:t>
            </a:r>
            <a:endParaRPr lang="en-US" sz="2800" b="1" dirty="0">
              <a:solidFill>
                <a:prstClr val="black"/>
              </a:solidFill>
              <a:latin typeface="Book Antiqua" pitchFamily="18" charset="0"/>
            </a:endParaRPr>
          </a:p>
        </p:txBody>
      </p:sp>
    </p:spTree>
    <p:extLst>
      <p:ext uri="{BB962C8B-B14F-4D97-AF65-F5344CB8AC3E}">
        <p14:creationId xmlns:p14="http://schemas.microsoft.com/office/powerpoint/2010/main" val="244649660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a:ln w="76200">
            <a:solidFill>
              <a:schemeClr val="tx1"/>
            </a:solidFill>
          </a:ln>
        </p:spPr>
        <p:txBody>
          <a:bodyPr/>
          <a:lstStyle/>
          <a:p>
            <a:pPr marL="0" indent="0">
              <a:buNone/>
            </a:pPr>
            <a:r>
              <a:rPr lang="en-US" sz="3600" b="1" dirty="0">
                <a:solidFill>
                  <a:srgbClr val="FF0000"/>
                </a:solidFill>
              </a:rPr>
              <a:t>1. Complete the passage using suitable </a:t>
            </a:r>
            <a:r>
              <a:rPr lang="en-US" sz="3600" b="1" dirty="0" smtClean="0">
                <a:solidFill>
                  <a:srgbClr val="FF0000"/>
                </a:solidFill>
              </a:rPr>
              <a:t>connectors.1 </a:t>
            </a:r>
            <a:r>
              <a:rPr lang="en-US" sz="3600" b="1" dirty="0">
                <a:solidFill>
                  <a:srgbClr val="FF0000"/>
                </a:solidFill>
              </a:rPr>
              <a:t>x 5 = 5</a:t>
            </a:r>
            <a:endParaRPr lang="en-US" sz="3600" dirty="0">
              <a:solidFill>
                <a:srgbClr val="FF0000"/>
              </a:solidFill>
            </a:endParaRPr>
          </a:p>
          <a:p>
            <a:pPr marL="0" marR="0" indent="0" algn="just">
              <a:spcBef>
                <a:spcPts val="0"/>
              </a:spcBef>
              <a:spcAft>
                <a:spcPts val="0"/>
              </a:spcAft>
              <a:buNone/>
            </a:pPr>
            <a:r>
              <a:rPr lang="en-US" sz="4800" dirty="0">
                <a:latin typeface="Times New Roman" panose="02020603050405020304" pitchFamily="18" charset="0"/>
                <a:ea typeface="Times New Roman" panose="02020603050405020304" pitchFamily="18" charset="0"/>
              </a:rPr>
              <a:t>Women are nowadays as important as men in society. They constitute nearly half of our total population. (a) -----, there can be no denying the fact (b) ----- they too possess equal rights and duties (c) ----- men do. They have noble missions to fulfill as men. (d) ---- they get opportunity, their genius, powers (e) ----- capacities will bloom fully.</a:t>
            </a:r>
          </a:p>
          <a:p>
            <a:pPr marL="0" indent="0">
              <a:buNone/>
            </a:pPr>
            <a:endParaRPr lang="en-US" dirty="0"/>
          </a:p>
        </p:txBody>
      </p:sp>
    </p:spTree>
    <p:extLst>
      <p:ext uri="{BB962C8B-B14F-4D97-AF65-F5344CB8AC3E}">
        <p14:creationId xmlns:p14="http://schemas.microsoft.com/office/powerpoint/2010/main" val="41691730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a:ln w="76200">
            <a:solidFill>
              <a:schemeClr val="tx1"/>
            </a:solidFill>
          </a:ln>
        </p:spPr>
        <p:txBody>
          <a:bodyPr/>
          <a:lstStyle/>
          <a:p>
            <a:pPr marL="0" indent="0">
              <a:buNone/>
            </a:pPr>
            <a:r>
              <a:rPr lang="en-US" sz="4400" b="1" u="sng" dirty="0" smtClean="0">
                <a:solidFill>
                  <a:srgbClr val="FF0000"/>
                </a:solidFill>
              </a:rPr>
              <a:t>Answer-1</a:t>
            </a:r>
          </a:p>
          <a:p>
            <a:pPr marL="0" indent="0">
              <a:buNone/>
            </a:pPr>
            <a:endParaRPr lang="en-US" sz="4400" u="sng" dirty="0">
              <a:solidFill>
                <a:srgbClr val="FF0000"/>
              </a:solidFill>
            </a:endParaRPr>
          </a:p>
          <a:p>
            <a:pPr marL="742950" indent="-742950" algn="just">
              <a:buAutoNum type="alphaLcParenBoth"/>
            </a:pPr>
            <a:r>
              <a:rPr lang="en-US" sz="4400" dirty="0" smtClean="0"/>
              <a:t>So</a:t>
            </a:r>
          </a:p>
          <a:p>
            <a:pPr marL="0" indent="0" algn="just">
              <a:buNone/>
            </a:pPr>
            <a:r>
              <a:rPr lang="en-US" sz="4400" dirty="0" smtClean="0"/>
              <a:t>(</a:t>
            </a:r>
            <a:r>
              <a:rPr lang="en-US" sz="4400" dirty="0"/>
              <a:t>b) </a:t>
            </a:r>
            <a:r>
              <a:rPr lang="en-US" sz="4400" dirty="0" smtClean="0"/>
              <a:t>that </a:t>
            </a:r>
          </a:p>
          <a:p>
            <a:pPr marL="0" indent="0" algn="just">
              <a:buNone/>
            </a:pPr>
            <a:r>
              <a:rPr lang="en-US" sz="4400" dirty="0" smtClean="0"/>
              <a:t>(c)as/what </a:t>
            </a:r>
          </a:p>
          <a:p>
            <a:pPr marL="0" indent="0" algn="just">
              <a:buNone/>
            </a:pPr>
            <a:r>
              <a:rPr lang="en-US" sz="4400" dirty="0" smtClean="0"/>
              <a:t>(</a:t>
            </a:r>
            <a:r>
              <a:rPr lang="en-US" sz="4400" dirty="0"/>
              <a:t>d) I</a:t>
            </a:r>
            <a:r>
              <a:rPr lang="en-US" sz="4400" dirty="0" smtClean="0"/>
              <a:t>f </a:t>
            </a:r>
          </a:p>
          <a:p>
            <a:pPr marL="0" indent="0" algn="just">
              <a:buNone/>
            </a:pPr>
            <a:r>
              <a:rPr lang="en-US" sz="4400" dirty="0" smtClean="0"/>
              <a:t>(</a:t>
            </a:r>
            <a:r>
              <a:rPr lang="en-US" sz="4400" dirty="0"/>
              <a:t>e) </a:t>
            </a:r>
            <a:r>
              <a:rPr lang="en-US" sz="4400" dirty="0" smtClean="0"/>
              <a:t>and</a:t>
            </a:r>
            <a:endParaRPr lang="en-US" dirty="0"/>
          </a:p>
        </p:txBody>
      </p:sp>
    </p:spTree>
    <p:extLst>
      <p:ext uri="{BB962C8B-B14F-4D97-AF65-F5344CB8AC3E}">
        <p14:creationId xmlns:p14="http://schemas.microsoft.com/office/powerpoint/2010/main" val="23395860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a:ln w="76200">
            <a:solidFill>
              <a:schemeClr val="tx1"/>
            </a:solidFill>
          </a:ln>
        </p:spPr>
        <p:txBody>
          <a:bodyPr/>
          <a:lstStyle/>
          <a:p>
            <a:pPr marL="0" indent="0">
              <a:buNone/>
            </a:pPr>
            <a:r>
              <a:rPr lang="en-US" sz="3600" b="1" dirty="0" smtClean="0">
                <a:solidFill>
                  <a:srgbClr val="FF0000"/>
                </a:solidFill>
              </a:rPr>
              <a:t>2. </a:t>
            </a:r>
            <a:r>
              <a:rPr lang="en-US" sz="3600" b="1" dirty="0">
                <a:solidFill>
                  <a:srgbClr val="FF0000"/>
                </a:solidFill>
              </a:rPr>
              <a:t>Complete the passage using suitable </a:t>
            </a:r>
            <a:r>
              <a:rPr lang="en-US" sz="3600" b="1" dirty="0" smtClean="0">
                <a:solidFill>
                  <a:srgbClr val="FF0000"/>
                </a:solidFill>
              </a:rPr>
              <a:t>connectors.1 </a:t>
            </a:r>
            <a:r>
              <a:rPr lang="en-US" sz="3600" b="1" dirty="0">
                <a:solidFill>
                  <a:srgbClr val="FF0000"/>
                </a:solidFill>
              </a:rPr>
              <a:t>x 5 = 5</a:t>
            </a:r>
            <a:endParaRPr lang="en-US" sz="3600" dirty="0">
              <a:solidFill>
                <a:srgbClr val="FF0000"/>
              </a:solidFill>
            </a:endParaRPr>
          </a:p>
          <a:p>
            <a:pPr marL="0" marR="0" indent="0" algn="just">
              <a:spcBef>
                <a:spcPts val="0"/>
              </a:spcBef>
              <a:spcAft>
                <a:spcPts val="0"/>
              </a:spcAft>
              <a:buNone/>
            </a:pPr>
            <a:r>
              <a:rPr lang="en-US" sz="4400" dirty="0">
                <a:latin typeface="Times New Roman" panose="02020603050405020304" pitchFamily="18" charset="0"/>
                <a:ea typeface="Times New Roman" panose="02020603050405020304" pitchFamily="18" charset="0"/>
              </a:rPr>
              <a:t>“Where there is a will there is a way. This proverb is quite true. People hate their fate (a) ----- they cannot get the result as their wishes. But (b) ----- a man works deliberately for building his future, success will touch him definitely. There is no magic power (c) ----- it is the magic of hard work. (d) ----- when one gets success, fortune will side him too. The unlucky people rebuked the fate. (e) ----- there is no alternative of work.</a:t>
            </a:r>
          </a:p>
          <a:p>
            <a:pPr marL="0" indent="0">
              <a:buNone/>
            </a:pPr>
            <a:endParaRPr lang="en-US" dirty="0"/>
          </a:p>
        </p:txBody>
      </p:sp>
    </p:spTree>
    <p:extLst>
      <p:ext uri="{BB962C8B-B14F-4D97-AF65-F5344CB8AC3E}">
        <p14:creationId xmlns:p14="http://schemas.microsoft.com/office/powerpoint/2010/main" val="40961468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a:ln w="76200">
            <a:solidFill>
              <a:schemeClr val="tx1"/>
            </a:solidFill>
          </a:ln>
        </p:spPr>
        <p:txBody>
          <a:bodyPr>
            <a:normAutofit/>
          </a:bodyPr>
          <a:lstStyle/>
          <a:p>
            <a:pPr marL="0" indent="0">
              <a:buNone/>
            </a:pPr>
            <a:r>
              <a:rPr lang="en-US" sz="4400" b="1" u="sng" dirty="0" smtClean="0">
                <a:solidFill>
                  <a:srgbClr val="FF0000"/>
                </a:solidFill>
              </a:rPr>
              <a:t>Answer-2</a:t>
            </a:r>
          </a:p>
          <a:p>
            <a:pPr marL="0" indent="0">
              <a:buNone/>
            </a:pPr>
            <a:endParaRPr lang="en-US" sz="4400" u="sng" dirty="0">
              <a:solidFill>
                <a:srgbClr val="FF0000"/>
              </a:solidFill>
            </a:endParaRPr>
          </a:p>
          <a:p>
            <a:pPr marL="742950" indent="-742950" algn="just">
              <a:buAutoNum type="alphaLcParenBoth"/>
            </a:pPr>
            <a:r>
              <a:rPr lang="en-US" sz="4400" dirty="0" smtClean="0"/>
              <a:t>when</a:t>
            </a:r>
          </a:p>
          <a:p>
            <a:pPr marL="0" indent="0" algn="just">
              <a:buNone/>
            </a:pPr>
            <a:r>
              <a:rPr lang="en-US" sz="4400" dirty="0" smtClean="0"/>
              <a:t>(</a:t>
            </a:r>
            <a:r>
              <a:rPr lang="en-US" sz="4400" dirty="0"/>
              <a:t>b) </a:t>
            </a:r>
            <a:r>
              <a:rPr lang="en-US" sz="4400" dirty="0" smtClean="0"/>
              <a:t>if </a:t>
            </a:r>
          </a:p>
          <a:p>
            <a:pPr marL="0" indent="0" algn="just">
              <a:buNone/>
            </a:pPr>
            <a:r>
              <a:rPr lang="en-US" sz="4400" dirty="0" smtClean="0"/>
              <a:t>(</a:t>
            </a:r>
            <a:r>
              <a:rPr lang="en-US" sz="4400" dirty="0"/>
              <a:t>c) </a:t>
            </a:r>
            <a:r>
              <a:rPr lang="en-US" sz="4400" dirty="0" smtClean="0"/>
              <a:t>but </a:t>
            </a:r>
          </a:p>
          <a:p>
            <a:pPr marL="0" indent="0" algn="just">
              <a:buNone/>
            </a:pPr>
            <a:r>
              <a:rPr lang="en-US" sz="4400" dirty="0" smtClean="0"/>
              <a:t>(</a:t>
            </a:r>
            <a:r>
              <a:rPr lang="en-US" sz="4400" dirty="0"/>
              <a:t>d) </a:t>
            </a:r>
            <a:r>
              <a:rPr lang="en-US" sz="4400" dirty="0" smtClean="0"/>
              <a:t>So</a:t>
            </a:r>
          </a:p>
          <a:p>
            <a:pPr marL="0" indent="0" algn="just">
              <a:buNone/>
            </a:pPr>
            <a:r>
              <a:rPr lang="en-US" sz="4400" dirty="0" smtClean="0"/>
              <a:t>(</a:t>
            </a:r>
            <a:r>
              <a:rPr lang="en-US" sz="4400" dirty="0"/>
              <a:t>e) </a:t>
            </a:r>
            <a:r>
              <a:rPr lang="en-US" sz="4400" dirty="0" smtClean="0"/>
              <a:t>Actually/In fact</a:t>
            </a:r>
            <a:endParaRPr lang="en-US" dirty="0"/>
          </a:p>
        </p:txBody>
      </p:sp>
    </p:spTree>
    <p:extLst>
      <p:ext uri="{BB962C8B-B14F-4D97-AF65-F5344CB8AC3E}">
        <p14:creationId xmlns:p14="http://schemas.microsoft.com/office/powerpoint/2010/main" val="2381270192"/>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TotalTime>
  <Words>1297</Words>
  <Application>Microsoft Office PowerPoint</Application>
  <PresentationFormat>Widescreen</PresentationFormat>
  <Paragraphs>109</Paragraphs>
  <Slides>26</Slides>
  <Notes>3</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26</vt:i4>
      </vt:variant>
    </vt:vector>
  </HeadingPairs>
  <TitlesOfParts>
    <vt:vector size="41" baseType="lpstr">
      <vt:lpstr>Arial</vt:lpstr>
      <vt:lpstr>Book Antiqua</vt:lpstr>
      <vt:lpstr>Calibri</vt:lpstr>
      <vt:lpstr>Calibri Light</vt:lpstr>
      <vt:lpstr>Franklin Gothic Book</vt:lpstr>
      <vt:lpstr>Franklin Gothic Medium</vt:lpstr>
      <vt:lpstr>Times New Roman</vt:lpstr>
      <vt:lpstr>Tunga</vt:lpstr>
      <vt:lpstr>Wingdings</vt:lpstr>
      <vt:lpstr>Office Theme</vt:lpstr>
      <vt:lpstr>1_Office Theme</vt:lpstr>
      <vt:lpstr>Angles</vt:lpstr>
      <vt:lpstr>2_Office Theme</vt:lpstr>
      <vt:lpstr>3_Office Theme</vt:lpstr>
      <vt:lpstr>4_Office Theme</vt:lpstr>
      <vt:lpstr>PowerPoint Presentation</vt:lpstr>
      <vt:lpstr>PowerPoint Presentation</vt:lpstr>
      <vt:lpstr>WHAT ARE THE STUDENTS DOING HERE?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Lenovo</cp:lastModifiedBy>
  <cp:revision>47</cp:revision>
  <dcterms:created xsi:type="dcterms:W3CDTF">2020-06-17T14:35:16Z</dcterms:created>
  <dcterms:modified xsi:type="dcterms:W3CDTF">2020-10-25T05:28:54Z</dcterms:modified>
</cp:coreProperties>
</file>