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9" r:id="rId6"/>
  </p:sldMasterIdLst>
  <p:notesMasterIdLst>
    <p:notesMasterId r:id="rId33"/>
  </p:notesMasterIdLst>
  <p:sldIdLst>
    <p:sldId id="276" r:id="rId7"/>
    <p:sldId id="277" r:id="rId8"/>
    <p:sldId id="278" r:id="rId9"/>
    <p:sldId id="279" r:id="rId10"/>
    <p:sldId id="280" r:id="rId11"/>
    <p:sldId id="256" r:id="rId12"/>
    <p:sldId id="266" r:id="rId13"/>
    <p:sldId id="257" r:id="rId14"/>
    <p:sldId id="267" r:id="rId15"/>
    <p:sldId id="258" r:id="rId16"/>
    <p:sldId id="268" r:id="rId17"/>
    <p:sldId id="259" r:id="rId18"/>
    <p:sldId id="269" r:id="rId19"/>
    <p:sldId id="260" r:id="rId20"/>
    <p:sldId id="270" r:id="rId21"/>
    <p:sldId id="261" r:id="rId22"/>
    <p:sldId id="271" r:id="rId23"/>
    <p:sldId id="262" r:id="rId24"/>
    <p:sldId id="272" r:id="rId25"/>
    <p:sldId id="263" r:id="rId26"/>
    <p:sldId id="273" r:id="rId27"/>
    <p:sldId id="264" r:id="rId28"/>
    <p:sldId id="274" r:id="rId29"/>
    <p:sldId id="265" r:id="rId30"/>
    <p:sldId id="275" r:id="rId31"/>
    <p:sldId id="28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519F8-1D02-4455-9CED-2259829BE582}" type="datetimeFigureOut">
              <a:rPr lang="en-US" smtClean="0"/>
              <a:t>10/25/20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3DCC8-F00A-4508-BAAD-049D02097075}" type="slidenum">
              <a:rPr lang="en-US" smtClean="0"/>
              <a:t>‹#›</a:t>
            </a:fld>
            <a:endParaRPr lang="en-US"/>
          </a:p>
        </p:txBody>
      </p:sp>
    </p:spTree>
    <p:extLst>
      <p:ext uri="{BB962C8B-B14F-4D97-AF65-F5344CB8AC3E}">
        <p14:creationId xmlns:p14="http://schemas.microsoft.com/office/powerpoint/2010/main" val="3006636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mtClean="0"/>
              <a:t>Welcome slide.</a:t>
            </a:r>
            <a:endParaRPr lang="en-US"/>
          </a:p>
        </p:txBody>
      </p:sp>
      <p:sp>
        <p:nvSpPr>
          <p:cNvPr id="4" name="Slide Number Placeholder 3"/>
          <p:cNvSpPr>
            <a:spLocks noGrp="1"/>
          </p:cNvSpPr>
          <p:nvPr>
            <p:ph type="sldNum" sz="quarter" idx="10"/>
          </p:nvPr>
        </p:nvSpPr>
        <p:spPr/>
        <p:txBody>
          <a:bodyPr/>
          <a:lstStyle/>
          <a:p>
            <a:fld id="{D413B743-76B1-42A1-A3FE-368769FCA7C6}"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65841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Aim of this lesson.</a:t>
            </a:r>
            <a:endParaRPr lang="en-US" dirty="0"/>
          </a:p>
        </p:txBody>
      </p:sp>
      <p:sp>
        <p:nvSpPr>
          <p:cNvPr id="4" name="Slide Number Placeholder 3"/>
          <p:cNvSpPr>
            <a:spLocks noGrp="1"/>
          </p:cNvSpPr>
          <p:nvPr>
            <p:ph type="sldNum" sz="quarter" idx="10"/>
          </p:nvPr>
        </p:nvSpPr>
        <p:spPr/>
        <p:txBody>
          <a:bodyPr/>
          <a:lstStyle/>
          <a:p>
            <a:fld id="{8FAE552E-55D0-4223-9635-88447A69949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1972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smtClean="0"/>
              <a:t>Ending slide.</a:t>
            </a:r>
            <a:endParaRPr lang="en-US" dirty="0"/>
          </a:p>
        </p:txBody>
      </p:sp>
      <p:sp>
        <p:nvSpPr>
          <p:cNvPr id="4" name="Slide Number Placeholder 3"/>
          <p:cNvSpPr>
            <a:spLocks noGrp="1"/>
          </p:cNvSpPr>
          <p:nvPr>
            <p:ph type="sldNum" sz="quarter" idx="10"/>
          </p:nvPr>
        </p:nvSpPr>
        <p:spPr/>
        <p:txBody>
          <a:bodyPr/>
          <a:lstStyle/>
          <a:p>
            <a:fld id="{00FDAEFF-0C97-48E9-80E3-8C7ACA69A51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270843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C5A838-F149-4634-BF09-8A51A29E29B9}"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419723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A838-F149-4634-BF09-8A51A29E29B9}"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211781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A838-F149-4634-BF09-8A51A29E29B9}"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1216138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730" indent="0" algn="ctr">
              <a:buNone/>
              <a:defRPr>
                <a:solidFill>
                  <a:schemeClr val="tx1">
                    <a:tint val="75000"/>
                  </a:schemeClr>
                </a:solidFill>
              </a:defRPr>
            </a:lvl2pPr>
            <a:lvl3pPr marL="1083460" indent="0" algn="ctr">
              <a:buNone/>
              <a:defRPr>
                <a:solidFill>
                  <a:schemeClr val="tx1">
                    <a:tint val="75000"/>
                  </a:schemeClr>
                </a:solidFill>
              </a:defRPr>
            </a:lvl3pPr>
            <a:lvl4pPr marL="1625190" indent="0" algn="ctr">
              <a:buNone/>
              <a:defRPr>
                <a:solidFill>
                  <a:schemeClr val="tx1">
                    <a:tint val="75000"/>
                  </a:schemeClr>
                </a:solidFill>
              </a:defRPr>
            </a:lvl4pPr>
            <a:lvl5pPr marL="2166921" indent="0" algn="ctr">
              <a:buNone/>
              <a:defRPr>
                <a:solidFill>
                  <a:schemeClr val="tx1">
                    <a:tint val="75000"/>
                  </a:schemeClr>
                </a:solidFill>
              </a:defRPr>
            </a:lvl5pPr>
            <a:lvl6pPr marL="2708651" indent="0" algn="ctr">
              <a:buNone/>
              <a:defRPr>
                <a:solidFill>
                  <a:schemeClr val="tx1">
                    <a:tint val="75000"/>
                  </a:schemeClr>
                </a:solidFill>
              </a:defRPr>
            </a:lvl6pPr>
            <a:lvl7pPr marL="3250381" indent="0" algn="ctr">
              <a:buNone/>
              <a:defRPr>
                <a:solidFill>
                  <a:schemeClr val="tx1">
                    <a:tint val="75000"/>
                  </a:schemeClr>
                </a:solidFill>
              </a:defRPr>
            </a:lvl7pPr>
            <a:lvl8pPr marL="3792111" indent="0" algn="ctr">
              <a:buNone/>
              <a:defRPr>
                <a:solidFill>
                  <a:schemeClr val="tx1">
                    <a:tint val="75000"/>
                  </a:schemeClr>
                </a:solidFill>
              </a:defRPr>
            </a:lvl8pPr>
            <a:lvl9pPr marL="43338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4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9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765"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82">
                <a:solidFill>
                  <a:schemeClr val="tx1">
                    <a:tint val="75000"/>
                  </a:schemeClr>
                </a:solidFill>
              </a:defRPr>
            </a:lvl1pPr>
            <a:lvl2pPr marL="541730" indent="0">
              <a:buNone/>
              <a:defRPr sz="2118">
                <a:solidFill>
                  <a:schemeClr val="tx1">
                    <a:tint val="75000"/>
                  </a:schemeClr>
                </a:solidFill>
              </a:defRPr>
            </a:lvl2pPr>
            <a:lvl3pPr marL="1083460" indent="0">
              <a:buNone/>
              <a:defRPr sz="1853">
                <a:solidFill>
                  <a:schemeClr val="tx1">
                    <a:tint val="75000"/>
                  </a:schemeClr>
                </a:solidFill>
              </a:defRPr>
            </a:lvl3pPr>
            <a:lvl4pPr marL="1625190" indent="0">
              <a:buNone/>
              <a:defRPr sz="1677">
                <a:solidFill>
                  <a:schemeClr val="tx1">
                    <a:tint val="75000"/>
                  </a:schemeClr>
                </a:solidFill>
              </a:defRPr>
            </a:lvl4pPr>
            <a:lvl5pPr marL="2166921" indent="0">
              <a:buNone/>
              <a:defRPr sz="1677">
                <a:solidFill>
                  <a:schemeClr val="tx1">
                    <a:tint val="75000"/>
                  </a:schemeClr>
                </a:solidFill>
              </a:defRPr>
            </a:lvl5pPr>
            <a:lvl6pPr marL="2708651" indent="0">
              <a:buNone/>
              <a:defRPr sz="1677">
                <a:solidFill>
                  <a:schemeClr val="tx1">
                    <a:tint val="75000"/>
                  </a:schemeClr>
                </a:solidFill>
              </a:defRPr>
            </a:lvl6pPr>
            <a:lvl7pPr marL="3250381" indent="0">
              <a:buNone/>
              <a:defRPr sz="1677">
                <a:solidFill>
                  <a:schemeClr val="tx1">
                    <a:tint val="75000"/>
                  </a:schemeClr>
                </a:solidFill>
              </a:defRPr>
            </a:lvl7pPr>
            <a:lvl8pPr marL="3792111" indent="0">
              <a:buNone/>
              <a:defRPr sz="1677">
                <a:solidFill>
                  <a:schemeClr val="tx1">
                    <a:tint val="75000"/>
                  </a:schemeClr>
                </a:solidFill>
              </a:defRPr>
            </a:lvl8pPr>
            <a:lvl9pPr marL="4333841" indent="0">
              <a:buNone/>
              <a:defRPr sz="167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86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45600" y="1812925"/>
            <a:ext cx="8128000" cy="5130800"/>
          </a:xfrm>
        </p:spPr>
        <p:txBody>
          <a:bodyPr/>
          <a:lstStyle>
            <a:lvl1pPr>
              <a:defRPr sz="3353"/>
            </a:lvl1pPr>
            <a:lvl2pPr>
              <a:defRPr sz="2824"/>
            </a:lvl2pPr>
            <a:lvl3pPr>
              <a:defRPr sz="2382"/>
            </a:lvl3pPr>
            <a:lvl4pPr>
              <a:defRPr sz="2118"/>
            </a:lvl4pPr>
            <a:lvl5pPr>
              <a:defRPr sz="2118"/>
            </a:lvl5pPr>
            <a:lvl6pPr>
              <a:defRPr sz="2118"/>
            </a:lvl6pPr>
            <a:lvl7pPr>
              <a:defRPr sz="2118"/>
            </a:lvl7pPr>
            <a:lvl8pPr>
              <a:defRPr sz="2118"/>
            </a:lvl8pPr>
            <a:lvl9pPr>
              <a:defRPr sz="21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55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24" b="1"/>
            </a:lvl1pPr>
            <a:lvl2pPr marL="541730" indent="0">
              <a:buNone/>
              <a:defRPr sz="2382" b="1"/>
            </a:lvl2pPr>
            <a:lvl3pPr marL="1083460" indent="0">
              <a:buNone/>
              <a:defRPr sz="2118" b="1"/>
            </a:lvl3pPr>
            <a:lvl4pPr marL="1625190" indent="0">
              <a:buNone/>
              <a:defRPr sz="1853" b="1"/>
            </a:lvl4pPr>
            <a:lvl5pPr marL="2166921" indent="0">
              <a:buNone/>
              <a:defRPr sz="1853" b="1"/>
            </a:lvl5pPr>
            <a:lvl6pPr marL="2708651" indent="0">
              <a:buNone/>
              <a:defRPr sz="1853" b="1"/>
            </a:lvl6pPr>
            <a:lvl7pPr marL="3250381" indent="0">
              <a:buNone/>
              <a:defRPr sz="1853" b="1"/>
            </a:lvl7pPr>
            <a:lvl8pPr marL="3792111" indent="0">
              <a:buNone/>
              <a:defRPr sz="1853" b="1"/>
            </a:lvl8pPr>
            <a:lvl9pPr marL="4333841" indent="0">
              <a:buNone/>
              <a:defRPr sz="1853" b="1"/>
            </a:lvl9pPr>
          </a:lstStyle>
          <a:p>
            <a:pPr lvl="0"/>
            <a:r>
              <a:rPr lang="en-US" smtClean="0"/>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24"/>
            </a:lvl1pPr>
            <a:lvl2pPr>
              <a:defRPr sz="2382"/>
            </a:lvl2pPr>
            <a:lvl3pPr>
              <a:defRPr sz="2118"/>
            </a:lvl3pPr>
            <a:lvl4pPr>
              <a:defRPr sz="1853"/>
            </a:lvl4pPr>
            <a:lvl5pPr>
              <a:defRPr sz="1853"/>
            </a:lvl5pPr>
            <a:lvl6pPr>
              <a:defRPr sz="1853"/>
            </a:lvl6pPr>
            <a:lvl7pPr>
              <a:defRPr sz="1853"/>
            </a:lvl7pPr>
            <a:lvl8pPr>
              <a:defRPr sz="1853"/>
            </a:lvl8pPr>
            <a:lvl9pPr>
              <a:defRPr sz="185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67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253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757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82" b="1"/>
            </a:lvl1pPr>
          </a:lstStyle>
          <a:p>
            <a:r>
              <a:rPr lang="en-US" smtClean="0"/>
              <a:t>Click to edit Master title style</a:t>
            </a:r>
            <a:endParaRPr lang="en-US"/>
          </a:p>
        </p:txBody>
      </p:sp>
      <p:sp>
        <p:nvSpPr>
          <p:cNvPr id="3" name="Content Placeholder 2"/>
          <p:cNvSpPr>
            <a:spLocks noGrp="1"/>
          </p:cNvSpPr>
          <p:nvPr>
            <p:ph idx="1"/>
          </p:nvPr>
        </p:nvSpPr>
        <p:spPr>
          <a:xfrm>
            <a:off x="4766734" y="273050"/>
            <a:ext cx="6815667" cy="5853113"/>
          </a:xfrm>
        </p:spPr>
        <p:txBody>
          <a:bodyPr/>
          <a:lstStyle>
            <a:lvl1pPr>
              <a:defRPr sz="3794"/>
            </a:lvl1pPr>
            <a:lvl2pPr>
              <a:defRPr sz="3353"/>
            </a:lvl2pPr>
            <a:lvl3pPr>
              <a:defRPr sz="2824"/>
            </a:lvl3pPr>
            <a:lvl4pPr>
              <a:defRPr sz="2382"/>
            </a:lvl4pPr>
            <a:lvl5pPr>
              <a:defRPr sz="2382"/>
            </a:lvl5pPr>
            <a:lvl6pPr>
              <a:defRPr sz="2382"/>
            </a:lvl6pPr>
            <a:lvl7pPr>
              <a:defRPr sz="2382"/>
            </a:lvl7pPr>
            <a:lvl8pPr>
              <a:defRPr sz="2382"/>
            </a:lvl8pPr>
            <a:lvl9pPr>
              <a:defRPr sz="238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714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5A838-F149-4634-BF09-8A51A29E29B9}"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1914701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82"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794"/>
            </a:lvl1pPr>
            <a:lvl2pPr marL="541730" indent="0">
              <a:buNone/>
              <a:defRPr sz="3353"/>
            </a:lvl2pPr>
            <a:lvl3pPr marL="1083460" indent="0">
              <a:buNone/>
              <a:defRPr sz="2824"/>
            </a:lvl3pPr>
            <a:lvl4pPr marL="1625190" indent="0">
              <a:buNone/>
              <a:defRPr sz="2382"/>
            </a:lvl4pPr>
            <a:lvl5pPr marL="2166921" indent="0">
              <a:buNone/>
              <a:defRPr sz="2382"/>
            </a:lvl5pPr>
            <a:lvl6pPr marL="2708651" indent="0">
              <a:buNone/>
              <a:defRPr sz="2382"/>
            </a:lvl6pPr>
            <a:lvl7pPr marL="3250381" indent="0">
              <a:buNone/>
              <a:defRPr sz="2382"/>
            </a:lvl7pPr>
            <a:lvl8pPr marL="3792111" indent="0">
              <a:buNone/>
              <a:defRPr sz="2382"/>
            </a:lvl8pPr>
            <a:lvl9pPr marL="4333841" indent="0">
              <a:buNone/>
              <a:defRPr sz="2382"/>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77"/>
            </a:lvl1pPr>
            <a:lvl2pPr marL="541730" indent="0">
              <a:buNone/>
              <a:defRPr sz="1412"/>
            </a:lvl2pPr>
            <a:lvl3pPr marL="1083460" indent="0">
              <a:buNone/>
              <a:defRPr sz="1147"/>
            </a:lvl3pPr>
            <a:lvl4pPr marL="1625190" indent="0">
              <a:buNone/>
              <a:defRPr sz="1059"/>
            </a:lvl4pPr>
            <a:lvl5pPr marL="2166921" indent="0">
              <a:buNone/>
              <a:defRPr sz="1059"/>
            </a:lvl5pPr>
            <a:lvl6pPr marL="2708651" indent="0">
              <a:buNone/>
              <a:defRPr sz="1059"/>
            </a:lvl6pPr>
            <a:lvl7pPr marL="3250381" indent="0">
              <a:buNone/>
              <a:defRPr sz="1059"/>
            </a:lvl7pPr>
            <a:lvl8pPr marL="3792111" indent="0">
              <a:buNone/>
              <a:defRPr sz="1059"/>
            </a:lvl8pPr>
            <a:lvl9pPr marL="4333841" indent="0">
              <a:buNone/>
              <a:defRPr sz="105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795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4596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11150"/>
            <a:ext cx="4114800" cy="6632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11150"/>
            <a:ext cx="12141200" cy="6632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0935F2-0182-480B-B969-F14FB9C54BB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347E55-078B-4A78-9626-74D35CD642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161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7762989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893317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294223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590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908E0B-795A-4DBD-BCD4-7D861337950D}" type="datetimeFigureOut">
              <a:rPr lang="en-US" smtClean="0"/>
              <a:pPr/>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5636672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A908E0B-795A-4DBD-BCD4-7D861337950D}" type="datetimeFigureOut">
              <a:rPr lang="en-US" smtClean="0"/>
              <a:pPr/>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2540444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8E0B-795A-4DBD-BCD4-7D861337950D}" type="datetimeFigureOut">
              <a:rPr lang="en-US" smtClean="0"/>
              <a:pPr/>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10774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C5A838-F149-4634-BF09-8A51A29E29B9}" type="datetimeFigureOut">
              <a:rPr lang="en-US" smtClean="0"/>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323265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solidFill>
                <a:srgbClr val="434342"/>
              </a:solidFill>
            </a:endParaRP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868A2391-5D31-497A-995B-119877EFD948}" type="slidenum">
              <a:rPr lang="en-US" smtClean="0">
                <a:solidFill>
                  <a:srgbClr val="434342"/>
                </a:solidFill>
              </a:rPr>
              <a:pPr/>
              <a:t>‹#›</a:t>
            </a:fld>
            <a:endParaRPr lang="en-US">
              <a:solidFill>
                <a:srgbClr val="434342"/>
              </a:solidFill>
            </a:endParaRPr>
          </a:p>
        </p:txBody>
      </p:sp>
    </p:spTree>
    <p:extLst>
      <p:ext uri="{BB962C8B-B14F-4D97-AF65-F5344CB8AC3E}">
        <p14:creationId xmlns:p14="http://schemas.microsoft.com/office/powerpoint/2010/main" val="31802119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A908E0B-795A-4DBD-BCD4-7D861337950D}" type="datetimeFigureOut">
              <a:rPr lang="en-US" smtClean="0"/>
              <a:pPr/>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9790652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3903282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908E0B-795A-4DBD-BCD4-7D861337950D}" type="datetimeFigureOut">
              <a:rPr lang="en-US" smtClean="0"/>
              <a:pPr/>
              <a:t>10/25/20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8A2391-5D31-497A-995B-119877EFD948}" type="slidenum">
              <a:rPr lang="en-US" smtClean="0"/>
              <a:pPr/>
              <a:t>‹#›</a:t>
            </a:fld>
            <a:endParaRPr lang="en-US"/>
          </a:p>
        </p:txBody>
      </p:sp>
    </p:spTree>
    <p:extLst>
      <p:ext uri="{BB962C8B-B14F-4D97-AF65-F5344CB8AC3E}">
        <p14:creationId xmlns:p14="http://schemas.microsoft.com/office/powerpoint/2010/main" val="1842547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164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90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5880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483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721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65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C5A838-F149-4634-BF09-8A51A29E29B9}"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35720758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8605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5241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391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0587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327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403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063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694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6112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33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C5A838-F149-4634-BF09-8A51A29E29B9}" type="datetimeFigureOut">
              <a:rPr lang="en-US" smtClean="0"/>
              <a:t>10/25/20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29636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8971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894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6265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0529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3966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208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914400" y="1828800"/>
            <a:ext cx="50292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46800" y="1828800"/>
            <a:ext cx="5029200" cy="3657600"/>
          </a:xfrm>
        </p:spPr>
        <p:txBody>
          <a:bodyPr/>
          <a:lstStyle/>
          <a:p>
            <a:pPr lvl="0"/>
            <a:endParaRPr lang="en-GB" noProof="0"/>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05650A5-7F21-45A9-A99B-2E045BBB1C5D}" type="slidenum">
              <a:rPr lang="he-IL">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30383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168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1374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5"/>
            <a:ext cx="10363201" cy="1362075"/>
          </a:xfrm>
        </p:spPr>
        <p:txBody>
          <a:bodyPr anchor="t"/>
          <a:lstStyle>
            <a:lvl1pPr algn="l">
              <a:defRPr sz="225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20"/>
            <a:ext cx="10363201" cy="1500188"/>
          </a:xfrm>
        </p:spPr>
        <p:txBody>
          <a:bodyPr anchor="b"/>
          <a:lstStyle>
            <a:lvl1pPr marL="0" indent="0">
              <a:buNone/>
              <a:defRPr sz="1219">
                <a:solidFill>
                  <a:schemeClr val="tx1">
                    <a:tint val="75000"/>
                  </a:schemeClr>
                </a:solidFill>
              </a:defRPr>
            </a:lvl1pPr>
            <a:lvl2pPr marL="266324" indent="0">
              <a:buNone/>
              <a:defRPr sz="1031">
                <a:solidFill>
                  <a:schemeClr val="tx1">
                    <a:tint val="75000"/>
                  </a:schemeClr>
                </a:solidFill>
              </a:defRPr>
            </a:lvl2pPr>
            <a:lvl3pPr marL="532650" indent="0">
              <a:buNone/>
              <a:defRPr sz="1031">
                <a:solidFill>
                  <a:schemeClr val="tx1">
                    <a:tint val="75000"/>
                  </a:schemeClr>
                </a:solidFill>
              </a:defRPr>
            </a:lvl3pPr>
            <a:lvl4pPr marL="798976" indent="0">
              <a:buNone/>
              <a:defRPr sz="750">
                <a:solidFill>
                  <a:schemeClr val="tx1">
                    <a:tint val="75000"/>
                  </a:schemeClr>
                </a:solidFill>
              </a:defRPr>
            </a:lvl4pPr>
            <a:lvl5pPr marL="1065300" indent="0">
              <a:buNone/>
              <a:defRPr sz="750">
                <a:solidFill>
                  <a:schemeClr val="tx1">
                    <a:tint val="75000"/>
                  </a:schemeClr>
                </a:solidFill>
              </a:defRPr>
            </a:lvl5pPr>
            <a:lvl6pPr marL="1331624" indent="0">
              <a:buNone/>
              <a:defRPr sz="750">
                <a:solidFill>
                  <a:schemeClr val="tx1">
                    <a:tint val="75000"/>
                  </a:schemeClr>
                </a:solidFill>
              </a:defRPr>
            </a:lvl6pPr>
            <a:lvl7pPr marL="1597950" indent="0">
              <a:buNone/>
              <a:defRPr sz="750">
                <a:solidFill>
                  <a:schemeClr val="tx1">
                    <a:tint val="75000"/>
                  </a:schemeClr>
                </a:solidFill>
              </a:defRPr>
            </a:lvl7pPr>
            <a:lvl8pPr marL="1864274" indent="0">
              <a:buNone/>
              <a:defRPr sz="750">
                <a:solidFill>
                  <a:schemeClr val="tx1">
                    <a:tint val="75000"/>
                  </a:schemeClr>
                </a:solidFill>
              </a:defRPr>
            </a:lvl8pPr>
            <a:lvl9pPr marL="2130600" indent="0">
              <a:buNone/>
              <a:defRPr sz="7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66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C5A838-F149-4634-BF09-8A51A29E29B9}" type="datetimeFigureOut">
              <a:rPr lang="en-US" smtClean="0"/>
              <a:t>10/25/20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24491079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1" y="1600201"/>
            <a:ext cx="5384799" cy="4525966"/>
          </a:xfrm>
        </p:spPr>
        <p:txBody>
          <a:bodyPr/>
          <a:lstStyle>
            <a:lvl1pPr>
              <a:defRPr sz="1688"/>
            </a:lvl1pPr>
            <a:lvl2pPr>
              <a:defRPr sz="1313"/>
            </a:lvl2pPr>
            <a:lvl3pPr>
              <a:defRPr sz="1219"/>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2" y="1600201"/>
            <a:ext cx="5384799" cy="4525966"/>
          </a:xfrm>
        </p:spPr>
        <p:txBody>
          <a:bodyPr/>
          <a:lstStyle>
            <a:lvl1pPr>
              <a:defRPr sz="1688"/>
            </a:lvl1pPr>
            <a:lvl2pPr>
              <a:defRPr sz="1313"/>
            </a:lvl2pPr>
            <a:lvl3pPr>
              <a:defRPr sz="1219"/>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937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6"/>
            <a:ext cx="5386918" cy="639766"/>
          </a:xfrm>
        </p:spPr>
        <p:txBody>
          <a:bodyPr anchor="b"/>
          <a:lstStyle>
            <a:lvl1pPr marL="0" indent="0">
              <a:buNone/>
              <a:defRPr sz="1313" b="1"/>
            </a:lvl1pPr>
            <a:lvl2pPr marL="266324" indent="0">
              <a:buNone/>
              <a:defRPr sz="1219" b="1"/>
            </a:lvl2pPr>
            <a:lvl3pPr marL="532650" indent="0">
              <a:buNone/>
              <a:defRPr sz="1031" b="1"/>
            </a:lvl3pPr>
            <a:lvl4pPr marL="798976" indent="0">
              <a:buNone/>
              <a:defRPr sz="1031" b="1"/>
            </a:lvl4pPr>
            <a:lvl5pPr marL="1065300" indent="0">
              <a:buNone/>
              <a:defRPr sz="1031" b="1"/>
            </a:lvl5pPr>
            <a:lvl6pPr marL="1331624" indent="0">
              <a:buNone/>
              <a:defRPr sz="1031" b="1"/>
            </a:lvl6pPr>
            <a:lvl7pPr marL="1597950" indent="0">
              <a:buNone/>
              <a:defRPr sz="1031" b="1"/>
            </a:lvl7pPr>
            <a:lvl8pPr marL="1864274" indent="0">
              <a:buNone/>
              <a:defRPr sz="1031" b="1"/>
            </a:lvl8pPr>
            <a:lvl9pPr marL="2130600" indent="0">
              <a:buNone/>
              <a:defRPr sz="1031" b="1"/>
            </a:lvl9pPr>
          </a:lstStyle>
          <a:p>
            <a:pPr lvl="0"/>
            <a:r>
              <a:rPr lang="en-US" smtClean="0"/>
              <a:t>Click to edit Master text styles</a:t>
            </a:r>
          </a:p>
        </p:txBody>
      </p:sp>
      <p:sp>
        <p:nvSpPr>
          <p:cNvPr id="4" name="Content Placeholder 3"/>
          <p:cNvSpPr>
            <a:spLocks noGrp="1"/>
          </p:cNvSpPr>
          <p:nvPr>
            <p:ph sz="half" idx="2"/>
          </p:nvPr>
        </p:nvSpPr>
        <p:spPr>
          <a:xfrm>
            <a:off x="609601" y="2174883"/>
            <a:ext cx="5386918" cy="3951284"/>
          </a:xfrm>
        </p:spPr>
        <p:txBody>
          <a:bodyPr/>
          <a:lstStyle>
            <a:lvl1pPr>
              <a:defRPr sz="1313"/>
            </a:lvl1pPr>
            <a:lvl2pPr>
              <a:defRPr sz="1219"/>
            </a:lvl2pPr>
            <a:lvl3pPr>
              <a:defRPr sz="1031"/>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6"/>
            <a:ext cx="5389033" cy="639766"/>
          </a:xfrm>
        </p:spPr>
        <p:txBody>
          <a:bodyPr anchor="b"/>
          <a:lstStyle>
            <a:lvl1pPr marL="0" indent="0">
              <a:buNone/>
              <a:defRPr sz="1313" b="1"/>
            </a:lvl1pPr>
            <a:lvl2pPr marL="266324" indent="0">
              <a:buNone/>
              <a:defRPr sz="1219" b="1"/>
            </a:lvl2pPr>
            <a:lvl3pPr marL="532650" indent="0">
              <a:buNone/>
              <a:defRPr sz="1031" b="1"/>
            </a:lvl3pPr>
            <a:lvl4pPr marL="798976" indent="0">
              <a:buNone/>
              <a:defRPr sz="1031" b="1"/>
            </a:lvl4pPr>
            <a:lvl5pPr marL="1065300" indent="0">
              <a:buNone/>
              <a:defRPr sz="1031" b="1"/>
            </a:lvl5pPr>
            <a:lvl6pPr marL="1331624" indent="0">
              <a:buNone/>
              <a:defRPr sz="1031" b="1"/>
            </a:lvl6pPr>
            <a:lvl7pPr marL="1597950" indent="0">
              <a:buNone/>
              <a:defRPr sz="1031" b="1"/>
            </a:lvl7pPr>
            <a:lvl8pPr marL="1864274" indent="0">
              <a:buNone/>
              <a:defRPr sz="1031" b="1"/>
            </a:lvl8pPr>
            <a:lvl9pPr marL="2130600" indent="0">
              <a:buNone/>
              <a:defRPr sz="1031" b="1"/>
            </a:lvl9pPr>
          </a:lstStyle>
          <a:p>
            <a:pPr lvl="0"/>
            <a:r>
              <a:rPr lang="en-US" smtClean="0"/>
              <a:t>Click to edit Master text styles</a:t>
            </a:r>
          </a:p>
        </p:txBody>
      </p:sp>
      <p:sp>
        <p:nvSpPr>
          <p:cNvPr id="6" name="Content Placeholder 5"/>
          <p:cNvSpPr>
            <a:spLocks noGrp="1"/>
          </p:cNvSpPr>
          <p:nvPr>
            <p:ph sz="quarter" idx="4"/>
          </p:nvPr>
        </p:nvSpPr>
        <p:spPr>
          <a:xfrm>
            <a:off x="6193370" y="2174883"/>
            <a:ext cx="5389033" cy="3951284"/>
          </a:xfrm>
        </p:spPr>
        <p:txBody>
          <a:bodyPr/>
          <a:lstStyle>
            <a:lvl1pPr>
              <a:defRPr sz="1313"/>
            </a:lvl1pPr>
            <a:lvl2pPr>
              <a:defRPr sz="1219"/>
            </a:lvl2pPr>
            <a:lvl3pPr>
              <a:defRPr sz="1031"/>
            </a:lvl3pPr>
            <a:lvl4pPr>
              <a:defRPr sz="1031"/>
            </a:lvl4pPr>
            <a:lvl5pPr>
              <a:defRPr sz="1031"/>
            </a:lvl5pPr>
            <a:lvl6pPr>
              <a:defRPr sz="1031"/>
            </a:lvl6pPr>
            <a:lvl7pPr>
              <a:defRPr sz="1031"/>
            </a:lvl7pPr>
            <a:lvl8pPr>
              <a:defRPr sz="1031"/>
            </a:lvl8pPr>
            <a:lvl9pPr>
              <a:defRPr sz="103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65577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40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217715" y="214313"/>
            <a:ext cx="11756571" cy="6429375"/>
          </a:xfrm>
          <a:prstGeom prst="rect">
            <a:avLst/>
          </a:prstGeom>
          <a:noFill/>
          <a:ln w="317500" cap="sq" cmpd="tri">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32650"/>
            <a:endParaRPr lang="en-US" sz="1031">
              <a:solidFill>
                <a:prstClr val="white"/>
              </a:solidFill>
            </a:endParaRPr>
          </a:p>
        </p:txBody>
      </p:sp>
    </p:spTree>
    <p:extLst>
      <p:ext uri="{BB962C8B-B14F-4D97-AF65-F5344CB8AC3E}">
        <p14:creationId xmlns:p14="http://schemas.microsoft.com/office/powerpoint/2010/main" val="3203969900"/>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3"/>
            <a:ext cx="4011086" cy="1162051"/>
          </a:xfrm>
        </p:spPr>
        <p:txBody>
          <a:bodyPr anchor="b"/>
          <a:lstStyle>
            <a:lvl1pPr algn="l">
              <a:defRPr sz="1219" b="1"/>
            </a:lvl1pPr>
          </a:lstStyle>
          <a:p>
            <a:r>
              <a:rPr lang="en-US" smtClean="0"/>
              <a:t>Click to edit Master title style</a:t>
            </a:r>
            <a:endParaRPr lang="en-US"/>
          </a:p>
        </p:txBody>
      </p:sp>
      <p:sp>
        <p:nvSpPr>
          <p:cNvPr id="3" name="Content Placeholder 2"/>
          <p:cNvSpPr>
            <a:spLocks noGrp="1"/>
          </p:cNvSpPr>
          <p:nvPr>
            <p:ph idx="1"/>
          </p:nvPr>
        </p:nvSpPr>
        <p:spPr>
          <a:xfrm>
            <a:off x="4766734" y="273057"/>
            <a:ext cx="6815667" cy="5853113"/>
          </a:xfrm>
        </p:spPr>
        <p:txBody>
          <a:bodyPr/>
          <a:lstStyle>
            <a:lvl1pPr>
              <a:defRPr sz="1969"/>
            </a:lvl1pPr>
            <a:lvl2pPr>
              <a:defRPr sz="1688"/>
            </a:lvl2pPr>
            <a:lvl3pPr>
              <a:defRPr sz="1313"/>
            </a:lvl3pPr>
            <a:lvl4pPr>
              <a:defRPr sz="1219"/>
            </a:lvl4pPr>
            <a:lvl5pPr>
              <a:defRPr sz="1219"/>
            </a:lvl5pPr>
            <a:lvl6pPr>
              <a:defRPr sz="1219"/>
            </a:lvl6pPr>
            <a:lvl7pPr>
              <a:defRPr sz="1219"/>
            </a:lvl7pPr>
            <a:lvl8pPr>
              <a:defRPr sz="1219"/>
            </a:lvl8pPr>
            <a:lvl9pPr>
              <a:defRPr sz="121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7"/>
            <a:ext cx="4011086" cy="4691063"/>
          </a:xfrm>
        </p:spPr>
        <p:txBody>
          <a:bodyPr/>
          <a:lstStyle>
            <a:lvl1pPr marL="0" indent="0">
              <a:buNone/>
              <a:defRPr sz="750"/>
            </a:lvl1pPr>
            <a:lvl2pPr marL="266324" indent="0">
              <a:buNone/>
              <a:defRPr sz="563"/>
            </a:lvl2pPr>
            <a:lvl3pPr marL="532650" indent="0">
              <a:buNone/>
              <a:defRPr sz="469"/>
            </a:lvl3pPr>
            <a:lvl4pPr marL="798976" indent="0">
              <a:buNone/>
              <a:defRPr sz="469"/>
            </a:lvl4pPr>
            <a:lvl5pPr marL="1065300" indent="0">
              <a:buNone/>
              <a:defRPr sz="469"/>
            </a:lvl5pPr>
            <a:lvl6pPr marL="1331624" indent="0">
              <a:buNone/>
              <a:defRPr sz="469"/>
            </a:lvl6pPr>
            <a:lvl7pPr marL="1597950" indent="0">
              <a:buNone/>
              <a:defRPr sz="469"/>
            </a:lvl7pPr>
            <a:lvl8pPr marL="1864274" indent="0">
              <a:buNone/>
              <a:defRPr sz="469"/>
            </a:lvl8pPr>
            <a:lvl9pPr marL="2130600" indent="0">
              <a:buNone/>
              <a:defRPr sz="46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127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20" y="4800604"/>
            <a:ext cx="7315200" cy="566738"/>
          </a:xfrm>
        </p:spPr>
        <p:txBody>
          <a:bodyPr anchor="b"/>
          <a:lstStyle>
            <a:lvl1pPr algn="l">
              <a:defRPr sz="1219" b="1"/>
            </a:lvl1pPr>
          </a:lstStyle>
          <a:p>
            <a:r>
              <a:rPr lang="en-US" smtClean="0"/>
              <a:t>Click to edit Master title style</a:t>
            </a:r>
            <a:endParaRPr lang="en-US"/>
          </a:p>
        </p:txBody>
      </p:sp>
      <p:sp>
        <p:nvSpPr>
          <p:cNvPr id="3" name="Picture Placeholder 2"/>
          <p:cNvSpPr>
            <a:spLocks noGrp="1"/>
          </p:cNvSpPr>
          <p:nvPr>
            <p:ph type="pic" idx="1"/>
          </p:nvPr>
        </p:nvSpPr>
        <p:spPr>
          <a:xfrm>
            <a:off x="2389720" y="612773"/>
            <a:ext cx="7315200" cy="4114800"/>
          </a:xfrm>
        </p:spPr>
        <p:txBody>
          <a:bodyPr/>
          <a:lstStyle>
            <a:lvl1pPr marL="0" indent="0">
              <a:buNone/>
              <a:defRPr sz="1969"/>
            </a:lvl1pPr>
            <a:lvl2pPr marL="266324" indent="0">
              <a:buNone/>
              <a:defRPr sz="1688"/>
            </a:lvl2pPr>
            <a:lvl3pPr marL="532650" indent="0">
              <a:buNone/>
              <a:defRPr sz="1313"/>
            </a:lvl3pPr>
            <a:lvl4pPr marL="798976" indent="0">
              <a:buNone/>
              <a:defRPr sz="1219"/>
            </a:lvl4pPr>
            <a:lvl5pPr marL="1065300" indent="0">
              <a:buNone/>
              <a:defRPr sz="1219"/>
            </a:lvl5pPr>
            <a:lvl6pPr marL="1331624" indent="0">
              <a:buNone/>
              <a:defRPr sz="1219"/>
            </a:lvl6pPr>
            <a:lvl7pPr marL="1597950" indent="0">
              <a:buNone/>
              <a:defRPr sz="1219"/>
            </a:lvl7pPr>
            <a:lvl8pPr marL="1864274" indent="0">
              <a:buNone/>
              <a:defRPr sz="1219"/>
            </a:lvl8pPr>
            <a:lvl9pPr marL="2130600" indent="0">
              <a:buNone/>
              <a:defRPr sz="1219"/>
            </a:lvl9pPr>
          </a:lstStyle>
          <a:p>
            <a:endParaRPr lang="en-US"/>
          </a:p>
        </p:txBody>
      </p:sp>
      <p:sp>
        <p:nvSpPr>
          <p:cNvPr id="4" name="Text Placeholder 3"/>
          <p:cNvSpPr>
            <a:spLocks noGrp="1"/>
          </p:cNvSpPr>
          <p:nvPr>
            <p:ph type="body" sz="half" idx="2"/>
          </p:nvPr>
        </p:nvSpPr>
        <p:spPr>
          <a:xfrm>
            <a:off x="2389720" y="5367344"/>
            <a:ext cx="7315200" cy="804863"/>
          </a:xfrm>
        </p:spPr>
        <p:txBody>
          <a:bodyPr/>
          <a:lstStyle>
            <a:lvl1pPr marL="0" indent="0">
              <a:buNone/>
              <a:defRPr sz="750"/>
            </a:lvl1pPr>
            <a:lvl2pPr marL="266324" indent="0">
              <a:buNone/>
              <a:defRPr sz="563"/>
            </a:lvl2pPr>
            <a:lvl3pPr marL="532650" indent="0">
              <a:buNone/>
              <a:defRPr sz="469"/>
            </a:lvl3pPr>
            <a:lvl4pPr marL="798976" indent="0">
              <a:buNone/>
              <a:defRPr sz="469"/>
            </a:lvl4pPr>
            <a:lvl5pPr marL="1065300" indent="0">
              <a:buNone/>
              <a:defRPr sz="469"/>
            </a:lvl5pPr>
            <a:lvl6pPr marL="1331624" indent="0">
              <a:buNone/>
              <a:defRPr sz="469"/>
            </a:lvl6pPr>
            <a:lvl7pPr marL="1597950" indent="0">
              <a:buNone/>
              <a:defRPr sz="469"/>
            </a:lvl7pPr>
            <a:lvl8pPr marL="1864274" indent="0">
              <a:buNone/>
              <a:defRPr sz="469"/>
            </a:lvl8pPr>
            <a:lvl9pPr marL="2130600" indent="0">
              <a:buNone/>
              <a:defRPr sz="469"/>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9076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2701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8"/>
            <a:ext cx="2743200" cy="5851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1" y="274648"/>
            <a:ext cx="8026399" cy="58515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FC9B8-C413-4AE1-B578-8256884CC074}"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DE4941-1B86-4B88-8785-9A1940B6D0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10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5A838-F149-4634-BF09-8A51A29E29B9}" type="datetimeFigureOut">
              <a:rPr lang="en-US" smtClean="0"/>
              <a:t>10/25/20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172968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A838-F149-4634-BF09-8A51A29E29B9}"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802801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C5A838-F149-4634-BF09-8A51A29E29B9}" type="datetimeFigureOut">
              <a:rPr lang="en-US" smtClean="0"/>
              <a:t>10/25/20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B474A-9535-4DBE-8191-623C26E8A002}" type="slidenum">
              <a:rPr lang="en-US" smtClean="0"/>
              <a:t>‹#›</a:t>
            </a:fld>
            <a:endParaRPr lang="en-US"/>
          </a:p>
        </p:txBody>
      </p:sp>
    </p:spTree>
    <p:extLst>
      <p:ext uri="{BB962C8B-B14F-4D97-AF65-F5344CB8AC3E}">
        <p14:creationId xmlns:p14="http://schemas.microsoft.com/office/powerpoint/2010/main" val="3403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5A838-F149-4634-BF09-8A51A29E29B9}" type="datetimeFigureOut">
              <a:rPr lang="en-US" smtClean="0"/>
              <a:t>10/25/20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4B474A-9535-4DBE-8191-623C26E8A002}" type="slidenum">
              <a:rPr lang="en-US" smtClean="0"/>
              <a:t>‹#›</a:t>
            </a:fld>
            <a:endParaRPr lang="en-US"/>
          </a:p>
        </p:txBody>
      </p:sp>
    </p:spTree>
    <p:extLst>
      <p:ext uri="{BB962C8B-B14F-4D97-AF65-F5344CB8AC3E}">
        <p14:creationId xmlns:p14="http://schemas.microsoft.com/office/powerpoint/2010/main" val="186899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786" tIns="61393" rIns="122786" bIns="6139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2786" tIns="61393" rIns="122786" bIns="613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122786" tIns="61393" rIns="122786" bIns="61393" rtlCol="0" anchor="ctr"/>
          <a:lstStyle>
            <a:lvl1pPr algn="l">
              <a:defRPr sz="1412">
                <a:solidFill>
                  <a:schemeClr val="tx1">
                    <a:tint val="75000"/>
                  </a:schemeClr>
                </a:solidFill>
              </a:defRPr>
            </a:lvl1pPr>
          </a:lstStyle>
          <a:p>
            <a:pPr defTabSz="1083460"/>
            <a:fld id="{C70935F2-0182-480B-B969-F14FB9C54BBC}" type="datetimeFigureOut">
              <a:rPr lang="en-US" smtClean="0">
                <a:solidFill>
                  <a:prstClr val="black">
                    <a:tint val="75000"/>
                  </a:prstClr>
                </a:solidFill>
              </a:rPr>
              <a:pPr defTabSz="1083460"/>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786" tIns="61393" rIns="122786" bIns="61393" rtlCol="0" anchor="ctr"/>
          <a:lstStyle>
            <a:lvl1pPr algn="ctr">
              <a:defRPr sz="1412">
                <a:solidFill>
                  <a:schemeClr val="tx1">
                    <a:tint val="75000"/>
                  </a:schemeClr>
                </a:solidFill>
              </a:defRPr>
            </a:lvl1pPr>
          </a:lstStyle>
          <a:p>
            <a:pPr defTabSz="108346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786" tIns="61393" rIns="122786" bIns="61393" rtlCol="0" anchor="ctr"/>
          <a:lstStyle>
            <a:lvl1pPr algn="r">
              <a:defRPr sz="1412">
                <a:solidFill>
                  <a:schemeClr val="tx1">
                    <a:tint val="75000"/>
                  </a:schemeClr>
                </a:solidFill>
              </a:defRPr>
            </a:lvl1pPr>
          </a:lstStyle>
          <a:p>
            <a:pPr defTabSz="1083460"/>
            <a:fld id="{12347E55-078B-4A78-9626-74D35CD642FF}" type="slidenum">
              <a:rPr lang="en-US" smtClean="0">
                <a:solidFill>
                  <a:prstClr val="black">
                    <a:tint val="75000"/>
                  </a:prstClr>
                </a:solidFill>
              </a:rPr>
              <a:pPr defTabSz="1083460"/>
              <a:t>‹#›</a:t>
            </a:fld>
            <a:endParaRPr lang="en-US">
              <a:solidFill>
                <a:prstClr val="black">
                  <a:tint val="75000"/>
                </a:prstClr>
              </a:solidFill>
            </a:endParaRPr>
          </a:p>
        </p:txBody>
      </p:sp>
    </p:spTree>
    <p:extLst>
      <p:ext uri="{BB962C8B-B14F-4D97-AF65-F5344CB8AC3E}">
        <p14:creationId xmlns:p14="http://schemas.microsoft.com/office/powerpoint/2010/main" val="2932177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83460" rtl="0" eaLnBrk="1" latinLnBrk="0" hangingPunct="1">
        <a:spcBef>
          <a:spcPct val="0"/>
        </a:spcBef>
        <a:buNone/>
        <a:defRPr sz="5206" kern="1200">
          <a:solidFill>
            <a:schemeClr val="tx1"/>
          </a:solidFill>
          <a:latin typeface="+mj-lt"/>
          <a:ea typeface="+mj-ea"/>
          <a:cs typeface="+mj-cs"/>
        </a:defRPr>
      </a:lvl1pPr>
    </p:titleStyle>
    <p:bodyStyle>
      <a:lvl1pPr marL="406298" indent="-406298" algn="l" defTabSz="1083460" rtl="0" eaLnBrk="1" latinLnBrk="0" hangingPunct="1">
        <a:spcBef>
          <a:spcPct val="20000"/>
        </a:spcBef>
        <a:buFont typeface="Arial" pitchFamily="34" charset="0"/>
        <a:buChar char="•"/>
        <a:defRPr sz="3794" kern="1200">
          <a:solidFill>
            <a:schemeClr val="tx1"/>
          </a:solidFill>
          <a:latin typeface="+mn-lt"/>
          <a:ea typeface="+mn-ea"/>
          <a:cs typeface="+mn-cs"/>
        </a:defRPr>
      </a:lvl1pPr>
      <a:lvl2pPr marL="880311" indent="-338581" algn="l" defTabSz="1083460" rtl="0" eaLnBrk="1" latinLnBrk="0" hangingPunct="1">
        <a:spcBef>
          <a:spcPct val="20000"/>
        </a:spcBef>
        <a:buFont typeface="Arial" pitchFamily="34" charset="0"/>
        <a:buChar char="–"/>
        <a:defRPr sz="3353" kern="1200">
          <a:solidFill>
            <a:schemeClr val="tx1"/>
          </a:solidFill>
          <a:latin typeface="+mn-lt"/>
          <a:ea typeface="+mn-ea"/>
          <a:cs typeface="+mn-cs"/>
        </a:defRPr>
      </a:lvl2pPr>
      <a:lvl3pPr marL="1354325" indent="-270865" algn="l" defTabSz="1083460" rtl="0" eaLnBrk="1" latinLnBrk="0" hangingPunct="1">
        <a:spcBef>
          <a:spcPct val="20000"/>
        </a:spcBef>
        <a:buFont typeface="Arial" pitchFamily="34" charset="0"/>
        <a:buChar char="•"/>
        <a:defRPr sz="2824" kern="1200">
          <a:solidFill>
            <a:schemeClr val="tx1"/>
          </a:solidFill>
          <a:latin typeface="+mn-lt"/>
          <a:ea typeface="+mn-ea"/>
          <a:cs typeface="+mn-cs"/>
        </a:defRPr>
      </a:lvl3pPr>
      <a:lvl4pPr marL="189605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4pPr>
      <a:lvl5pPr marL="243778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5pPr>
      <a:lvl6pPr marL="297951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6pPr>
      <a:lvl7pPr marL="352124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7pPr>
      <a:lvl8pPr marL="406297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8pPr>
      <a:lvl9pPr marL="4604706" indent="-270865" algn="l" defTabSz="1083460" rtl="0" eaLnBrk="1" latinLnBrk="0" hangingPunct="1">
        <a:spcBef>
          <a:spcPct val="20000"/>
        </a:spcBef>
        <a:buFont typeface="Arial" pitchFamily="34" charset="0"/>
        <a:buChar char="•"/>
        <a:defRPr sz="2382" kern="1200">
          <a:solidFill>
            <a:schemeClr val="tx1"/>
          </a:solidFill>
          <a:latin typeface="+mn-lt"/>
          <a:ea typeface="+mn-ea"/>
          <a:cs typeface="+mn-cs"/>
        </a:defRPr>
      </a:lvl9pPr>
    </p:bodyStyle>
    <p:otherStyle>
      <a:defPPr>
        <a:defRPr lang="en-US"/>
      </a:defPPr>
      <a:lvl1pPr marL="0" algn="l" defTabSz="1083460" rtl="0" eaLnBrk="1" latinLnBrk="0" hangingPunct="1">
        <a:defRPr sz="2118" kern="1200">
          <a:solidFill>
            <a:schemeClr val="tx1"/>
          </a:solidFill>
          <a:latin typeface="+mn-lt"/>
          <a:ea typeface="+mn-ea"/>
          <a:cs typeface="+mn-cs"/>
        </a:defRPr>
      </a:lvl1pPr>
      <a:lvl2pPr marL="541730" algn="l" defTabSz="1083460" rtl="0" eaLnBrk="1" latinLnBrk="0" hangingPunct="1">
        <a:defRPr sz="2118" kern="1200">
          <a:solidFill>
            <a:schemeClr val="tx1"/>
          </a:solidFill>
          <a:latin typeface="+mn-lt"/>
          <a:ea typeface="+mn-ea"/>
          <a:cs typeface="+mn-cs"/>
        </a:defRPr>
      </a:lvl2pPr>
      <a:lvl3pPr marL="1083460" algn="l" defTabSz="1083460" rtl="0" eaLnBrk="1" latinLnBrk="0" hangingPunct="1">
        <a:defRPr sz="2118" kern="1200">
          <a:solidFill>
            <a:schemeClr val="tx1"/>
          </a:solidFill>
          <a:latin typeface="+mn-lt"/>
          <a:ea typeface="+mn-ea"/>
          <a:cs typeface="+mn-cs"/>
        </a:defRPr>
      </a:lvl3pPr>
      <a:lvl4pPr marL="1625190" algn="l" defTabSz="1083460" rtl="0" eaLnBrk="1" latinLnBrk="0" hangingPunct="1">
        <a:defRPr sz="2118" kern="1200">
          <a:solidFill>
            <a:schemeClr val="tx1"/>
          </a:solidFill>
          <a:latin typeface="+mn-lt"/>
          <a:ea typeface="+mn-ea"/>
          <a:cs typeface="+mn-cs"/>
        </a:defRPr>
      </a:lvl4pPr>
      <a:lvl5pPr marL="2166921" algn="l" defTabSz="1083460" rtl="0" eaLnBrk="1" latinLnBrk="0" hangingPunct="1">
        <a:defRPr sz="2118" kern="1200">
          <a:solidFill>
            <a:schemeClr val="tx1"/>
          </a:solidFill>
          <a:latin typeface="+mn-lt"/>
          <a:ea typeface="+mn-ea"/>
          <a:cs typeface="+mn-cs"/>
        </a:defRPr>
      </a:lvl5pPr>
      <a:lvl6pPr marL="2708651" algn="l" defTabSz="1083460" rtl="0" eaLnBrk="1" latinLnBrk="0" hangingPunct="1">
        <a:defRPr sz="2118" kern="1200">
          <a:solidFill>
            <a:schemeClr val="tx1"/>
          </a:solidFill>
          <a:latin typeface="+mn-lt"/>
          <a:ea typeface="+mn-ea"/>
          <a:cs typeface="+mn-cs"/>
        </a:defRPr>
      </a:lvl6pPr>
      <a:lvl7pPr marL="3250381" algn="l" defTabSz="1083460" rtl="0" eaLnBrk="1" latinLnBrk="0" hangingPunct="1">
        <a:defRPr sz="2118" kern="1200">
          <a:solidFill>
            <a:schemeClr val="tx1"/>
          </a:solidFill>
          <a:latin typeface="+mn-lt"/>
          <a:ea typeface="+mn-ea"/>
          <a:cs typeface="+mn-cs"/>
        </a:defRPr>
      </a:lvl7pPr>
      <a:lvl8pPr marL="3792111" algn="l" defTabSz="1083460" rtl="0" eaLnBrk="1" latinLnBrk="0" hangingPunct="1">
        <a:defRPr sz="2118" kern="1200">
          <a:solidFill>
            <a:schemeClr val="tx1"/>
          </a:solidFill>
          <a:latin typeface="+mn-lt"/>
          <a:ea typeface="+mn-ea"/>
          <a:cs typeface="+mn-cs"/>
        </a:defRPr>
      </a:lvl8pPr>
      <a:lvl9pPr marL="4333841" algn="l" defTabSz="1083460" rtl="0" eaLnBrk="1" latinLnBrk="0" hangingPunct="1">
        <a:defRPr sz="2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A908E0B-795A-4DBD-BCD4-7D861337950D}" type="datetimeFigureOut">
              <a:rPr lang="en-US" smtClean="0"/>
              <a:pPr/>
              <a:t>10/25/20</a:t>
            </a:fld>
            <a:endParaRPr lang="en-US"/>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68A2391-5D31-497A-995B-119877EFD948}" type="slidenum">
              <a:rPr lang="en-US" smtClean="0"/>
              <a:pPr/>
              <a:t>‹#›</a:t>
            </a:fld>
            <a:endParaRPr lang="en-US"/>
          </a:p>
        </p:txBody>
      </p:sp>
    </p:spTree>
    <p:extLst>
      <p:ext uri="{BB962C8B-B14F-4D97-AF65-F5344CB8AC3E}">
        <p14:creationId xmlns:p14="http://schemas.microsoft.com/office/powerpoint/2010/main" val="16944043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8B8E6-2498-4F47-A911-D37806ECCC3C}"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CE446-62F3-4C9C-A16C-DE6180F06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696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BFCFE-492F-404A-BE64-3EFE118BE127}" type="datetimeFigureOut">
              <a:rPr lang="en-US" smtClean="0">
                <a:solidFill>
                  <a:prstClr val="black">
                    <a:tint val="75000"/>
                  </a:prstClr>
                </a:solidFill>
              </a:rPr>
              <a:pPr/>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CD748-C2A4-4758-8913-3704B486842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7655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4"/>
            <a:ext cx="10972800" cy="1143000"/>
          </a:xfrm>
          <a:prstGeom prst="rect">
            <a:avLst/>
          </a:prstGeom>
        </p:spPr>
        <p:txBody>
          <a:bodyPr vert="horz" lIns="56816" tIns="28407" rIns="56816" bIns="2840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2" y="1600201"/>
            <a:ext cx="10972800" cy="4525966"/>
          </a:xfrm>
          <a:prstGeom prst="rect">
            <a:avLst/>
          </a:prstGeom>
        </p:spPr>
        <p:txBody>
          <a:bodyPr vert="horz" lIns="56816" tIns="28407" rIns="56816" bIns="2840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61"/>
            <a:ext cx="2844801" cy="365123"/>
          </a:xfrm>
          <a:prstGeom prst="rect">
            <a:avLst/>
          </a:prstGeom>
        </p:spPr>
        <p:txBody>
          <a:bodyPr vert="horz" lIns="56816" tIns="28407" rIns="56816" bIns="28407" rtlCol="0" anchor="ctr"/>
          <a:lstStyle>
            <a:lvl1pPr algn="l">
              <a:defRPr sz="563">
                <a:solidFill>
                  <a:schemeClr val="tx1">
                    <a:tint val="75000"/>
                  </a:schemeClr>
                </a:solidFill>
              </a:defRPr>
            </a:lvl1pPr>
          </a:lstStyle>
          <a:p>
            <a:pPr defTabSz="532650"/>
            <a:fld id="{54DFC9B8-C413-4AE1-B578-8256884CC074}" type="datetimeFigureOut">
              <a:rPr lang="en-US" smtClean="0">
                <a:solidFill>
                  <a:prstClr val="black">
                    <a:tint val="75000"/>
                  </a:prstClr>
                </a:solidFill>
              </a:rPr>
              <a:pPr defTabSz="532650"/>
              <a:t>10/25/20</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61"/>
            <a:ext cx="3860800" cy="365123"/>
          </a:xfrm>
          <a:prstGeom prst="rect">
            <a:avLst/>
          </a:prstGeom>
        </p:spPr>
        <p:txBody>
          <a:bodyPr vert="horz" lIns="56816" tIns="28407" rIns="56816" bIns="28407" rtlCol="0" anchor="ctr"/>
          <a:lstStyle>
            <a:lvl1pPr algn="ctr">
              <a:defRPr sz="563">
                <a:solidFill>
                  <a:schemeClr val="tx1">
                    <a:tint val="75000"/>
                  </a:schemeClr>
                </a:solidFill>
              </a:defRPr>
            </a:lvl1pPr>
          </a:lstStyle>
          <a:p>
            <a:pPr defTabSz="53265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61"/>
            <a:ext cx="2844801" cy="365123"/>
          </a:xfrm>
          <a:prstGeom prst="rect">
            <a:avLst/>
          </a:prstGeom>
        </p:spPr>
        <p:txBody>
          <a:bodyPr vert="horz" lIns="56816" tIns="28407" rIns="56816" bIns="28407" rtlCol="0" anchor="ctr"/>
          <a:lstStyle>
            <a:lvl1pPr algn="r">
              <a:defRPr sz="563">
                <a:solidFill>
                  <a:schemeClr val="tx1">
                    <a:tint val="75000"/>
                  </a:schemeClr>
                </a:solidFill>
              </a:defRPr>
            </a:lvl1pPr>
          </a:lstStyle>
          <a:p>
            <a:pPr defTabSz="532650"/>
            <a:fld id="{41DE4941-1B86-4B88-8785-9A1940B6D08C}" type="slidenum">
              <a:rPr lang="en-US" smtClean="0">
                <a:solidFill>
                  <a:prstClr val="black">
                    <a:tint val="75000"/>
                  </a:prstClr>
                </a:solidFill>
              </a:rPr>
              <a:pPr defTabSz="532650"/>
              <a:t>‹#›</a:t>
            </a:fld>
            <a:endParaRPr lang="en-US">
              <a:solidFill>
                <a:prstClr val="black">
                  <a:tint val="75000"/>
                </a:prstClr>
              </a:solidFill>
            </a:endParaRPr>
          </a:p>
        </p:txBody>
      </p:sp>
    </p:spTree>
    <p:extLst>
      <p:ext uri="{BB962C8B-B14F-4D97-AF65-F5344CB8AC3E}">
        <p14:creationId xmlns:p14="http://schemas.microsoft.com/office/powerpoint/2010/main" val="228983081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defTabSz="532650" rtl="0" eaLnBrk="1" latinLnBrk="0" hangingPunct="1">
        <a:spcBef>
          <a:spcPct val="0"/>
        </a:spcBef>
        <a:buNone/>
        <a:defRPr sz="2531" kern="1200">
          <a:solidFill>
            <a:schemeClr val="tx1"/>
          </a:solidFill>
          <a:latin typeface="+mj-lt"/>
          <a:ea typeface="+mj-ea"/>
          <a:cs typeface="+mj-cs"/>
        </a:defRPr>
      </a:lvl1pPr>
    </p:titleStyle>
    <p:bodyStyle>
      <a:lvl1pPr marL="199745" indent="-199745" algn="l" defTabSz="532650" rtl="0" eaLnBrk="1" latinLnBrk="0" hangingPunct="1">
        <a:spcBef>
          <a:spcPct val="20000"/>
        </a:spcBef>
        <a:buFont typeface="Arial" pitchFamily="34" charset="0"/>
        <a:buChar char="•"/>
        <a:defRPr sz="1969" kern="1200">
          <a:solidFill>
            <a:schemeClr val="tx1"/>
          </a:solidFill>
          <a:latin typeface="+mn-lt"/>
          <a:ea typeface="+mn-ea"/>
          <a:cs typeface="+mn-cs"/>
        </a:defRPr>
      </a:lvl1pPr>
      <a:lvl2pPr marL="432778" indent="-166454" algn="l" defTabSz="532650" rtl="0" eaLnBrk="1" latinLnBrk="0" hangingPunct="1">
        <a:spcBef>
          <a:spcPct val="20000"/>
        </a:spcBef>
        <a:buFont typeface="Arial" pitchFamily="34" charset="0"/>
        <a:buChar char="–"/>
        <a:defRPr sz="1688" kern="1200">
          <a:solidFill>
            <a:schemeClr val="tx1"/>
          </a:solidFill>
          <a:latin typeface="+mn-lt"/>
          <a:ea typeface="+mn-ea"/>
          <a:cs typeface="+mn-cs"/>
        </a:defRPr>
      </a:lvl2pPr>
      <a:lvl3pPr marL="665813" indent="-133163" algn="l" defTabSz="532650" rtl="0" eaLnBrk="1" latinLnBrk="0" hangingPunct="1">
        <a:spcBef>
          <a:spcPct val="20000"/>
        </a:spcBef>
        <a:buFont typeface="Arial" pitchFamily="34" charset="0"/>
        <a:buChar char="•"/>
        <a:defRPr sz="1313" kern="1200">
          <a:solidFill>
            <a:schemeClr val="tx1"/>
          </a:solidFill>
          <a:latin typeface="+mn-lt"/>
          <a:ea typeface="+mn-ea"/>
          <a:cs typeface="+mn-cs"/>
        </a:defRPr>
      </a:lvl3pPr>
      <a:lvl4pPr marL="93213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4pPr>
      <a:lvl5pPr marL="1198463"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5pPr>
      <a:lvl6pPr marL="146478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6pPr>
      <a:lvl7pPr marL="1731112"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7pPr>
      <a:lvl8pPr marL="1997438"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8pPr>
      <a:lvl9pPr marL="2263763" indent="-133163" algn="l" defTabSz="532650" rtl="0" eaLnBrk="1" latinLnBrk="0" hangingPunct="1">
        <a:spcBef>
          <a:spcPct val="20000"/>
        </a:spcBef>
        <a:buFont typeface="Arial" pitchFamily="34" charset="0"/>
        <a:buChar char="•"/>
        <a:defRPr sz="1219" kern="1200">
          <a:solidFill>
            <a:schemeClr val="tx1"/>
          </a:solidFill>
          <a:latin typeface="+mn-lt"/>
          <a:ea typeface="+mn-ea"/>
          <a:cs typeface="+mn-cs"/>
        </a:defRPr>
      </a:lvl9pPr>
    </p:bodyStyle>
    <p:otherStyle>
      <a:defPPr>
        <a:defRPr lang="en-US"/>
      </a:defPPr>
      <a:lvl1pPr marL="0" algn="l" defTabSz="532650" rtl="0" eaLnBrk="1" latinLnBrk="0" hangingPunct="1">
        <a:defRPr sz="1031" kern="1200">
          <a:solidFill>
            <a:schemeClr val="tx1"/>
          </a:solidFill>
          <a:latin typeface="+mn-lt"/>
          <a:ea typeface="+mn-ea"/>
          <a:cs typeface="+mn-cs"/>
        </a:defRPr>
      </a:lvl1pPr>
      <a:lvl2pPr marL="266324" algn="l" defTabSz="532650" rtl="0" eaLnBrk="1" latinLnBrk="0" hangingPunct="1">
        <a:defRPr sz="1031" kern="1200">
          <a:solidFill>
            <a:schemeClr val="tx1"/>
          </a:solidFill>
          <a:latin typeface="+mn-lt"/>
          <a:ea typeface="+mn-ea"/>
          <a:cs typeface="+mn-cs"/>
        </a:defRPr>
      </a:lvl2pPr>
      <a:lvl3pPr marL="532650" algn="l" defTabSz="532650" rtl="0" eaLnBrk="1" latinLnBrk="0" hangingPunct="1">
        <a:defRPr sz="1031" kern="1200">
          <a:solidFill>
            <a:schemeClr val="tx1"/>
          </a:solidFill>
          <a:latin typeface="+mn-lt"/>
          <a:ea typeface="+mn-ea"/>
          <a:cs typeface="+mn-cs"/>
        </a:defRPr>
      </a:lvl3pPr>
      <a:lvl4pPr marL="798976" algn="l" defTabSz="532650" rtl="0" eaLnBrk="1" latinLnBrk="0" hangingPunct="1">
        <a:defRPr sz="1031" kern="1200">
          <a:solidFill>
            <a:schemeClr val="tx1"/>
          </a:solidFill>
          <a:latin typeface="+mn-lt"/>
          <a:ea typeface="+mn-ea"/>
          <a:cs typeface="+mn-cs"/>
        </a:defRPr>
      </a:lvl4pPr>
      <a:lvl5pPr marL="1065300" algn="l" defTabSz="532650" rtl="0" eaLnBrk="1" latinLnBrk="0" hangingPunct="1">
        <a:defRPr sz="1031" kern="1200">
          <a:solidFill>
            <a:schemeClr val="tx1"/>
          </a:solidFill>
          <a:latin typeface="+mn-lt"/>
          <a:ea typeface="+mn-ea"/>
          <a:cs typeface="+mn-cs"/>
        </a:defRPr>
      </a:lvl5pPr>
      <a:lvl6pPr marL="1331624" algn="l" defTabSz="532650" rtl="0" eaLnBrk="1" latinLnBrk="0" hangingPunct="1">
        <a:defRPr sz="1031" kern="1200">
          <a:solidFill>
            <a:schemeClr val="tx1"/>
          </a:solidFill>
          <a:latin typeface="+mn-lt"/>
          <a:ea typeface="+mn-ea"/>
          <a:cs typeface="+mn-cs"/>
        </a:defRPr>
      </a:lvl6pPr>
      <a:lvl7pPr marL="1597950" algn="l" defTabSz="532650" rtl="0" eaLnBrk="1" latinLnBrk="0" hangingPunct="1">
        <a:defRPr sz="1031" kern="1200">
          <a:solidFill>
            <a:schemeClr val="tx1"/>
          </a:solidFill>
          <a:latin typeface="+mn-lt"/>
          <a:ea typeface="+mn-ea"/>
          <a:cs typeface="+mn-cs"/>
        </a:defRPr>
      </a:lvl7pPr>
      <a:lvl8pPr marL="1864274" algn="l" defTabSz="532650" rtl="0" eaLnBrk="1" latinLnBrk="0" hangingPunct="1">
        <a:defRPr sz="1031" kern="1200">
          <a:solidFill>
            <a:schemeClr val="tx1"/>
          </a:solidFill>
          <a:latin typeface="+mn-lt"/>
          <a:ea typeface="+mn-ea"/>
          <a:cs typeface="+mn-cs"/>
        </a:defRPr>
      </a:lvl8pPr>
      <a:lvl9pPr marL="2130600" algn="l" defTabSz="532650" rtl="0" eaLnBrk="1" latinLnBrk="0" hangingPunct="1">
        <a:defRPr sz="10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7.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4000">
              <a:srgbClr val="0070C0"/>
            </a:gs>
            <a:gs pos="51750">
              <a:srgbClr val="84B1D9"/>
            </a:gs>
            <a:gs pos="42500">
              <a:srgbClr val="589BD1"/>
            </a:gs>
            <a:gs pos="71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56765" y="3966883"/>
            <a:ext cx="4706471" cy="1680882"/>
          </a:xfrm>
          <a:prstGeom prst="rect">
            <a:avLst/>
          </a:prstGeom>
          <a:noFill/>
        </p:spPr>
        <p:txBody>
          <a:bodyPr wrap="square" rtlCol="0">
            <a:prstTxWarp prst="textWave1">
              <a:avLst/>
            </a:prstTxWarp>
            <a:spAutoFit/>
          </a:bodyPr>
          <a:lstStyle/>
          <a:p>
            <a:pPr algn="ctr" defTabSz="1083460"/>
            <a:r>
              <a:rPr lang="en-US" sz="2118" b="1" dirty="0">
                <a:solidFill>
                  <a:prstClr val="black"/>
                </a:solidFill>
                <a:latin typeface="Book Antiqua" pitchFamily="18" charset="0"/>
              </a:rPr>
              <a:t>Welcome</a:t>
            </a:r>
          </a:p>
        </p:txBody>
      </p:sp>
    </p:spTree>
    <p:extLst>
      <p:ext uri="{BB962C8B-B14F-4D97-AF65-F5344CB8AC3E}">
        <p14:creationId xmlns:p14="http://schemas.microsoft.com/office/powerpoint/2010/main" val="18457680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3.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spcBef>
                <a:spcPts val="0"/>
              </a:spcBef>
              <a:spcAft>
                <a:spcPts val="0"/>
              </a:spcAft>
              <a:buNone/>
              <a:tabLst>
                <a:tab pos="342900" algn="l"/>
              </a:tabLst>
            </a:pPr>
            <a:r>
              <a:rPr lang="en-US" sz="5400" dirty="0">
                <a:latin typeface="Times New Roman" panose="02020603050405020304" pitchFamily="18" charset="0"/>
                <a:ea typeface="Times New Roman" panose="02020603050405020304" pitchFamily="18" charset="0"/>
              </a:rPr>
              <a:t>mother said are you going to college </a:t>
            </a:r>
            <a:r>
              <a:rPr lang="en-US" sz="5400" dirty="0" err="1">
                <a:latin typeface="Times New Roman" panose="02020603050405020304" pitchFamily="18" charset="0"/>
                <a:ea typeface="Times New Roman" panose="02020603050405020304" pitchFamily="18" charset="0"/>
              </a:rPr>
              <a:t>mouree</a:t>
            </a:r>
            <a:r>
              <a:rPr lang="en-US" sz="5400" dirty="0">
                <a:latin typeface="Times New Roman" panose="02020603050405020304" pitchFamily="18" charset="0"/>
                <a:ea typeface="Times New Roman" panose="02020603050405020304" pitchFamily="18" charset="0"/>
              </a:rPr>
              <a:t> yes replied </a:t>
            </a:r>
            <a:r>
              <a:rPr lang="en-US" sz="5400" dirty="0" err="1">
                <a:latin typeface="Times New Roman" panose="02020603050405020304" pitchFamily="18" charset="0"/>
                <a:ea typeface="Times New Roman" panose="02020603050405020304" pitchFamily="18" charset="0"/>
              </a:rPr>
              <a:t>mouree</a:t>
            </a:r>
            <a:r>
              <a:rPr lang="en-US" sz="5400" dirty="0">
                <a:latin typeface="Times New Roman" panose="02020603050405020304" pitchFamily="18" charset="0"/>
                <a:ea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rPr>
              <a:t>i</a:t>
            </a:r>
            <a:r>
              <a:rPr lang="en-US" sz="5400" dirty="0">
                <a:latin typeface="Times New Roman" panose="02020603050405020304" pitchFamily="18" charset="0"/>
                <a:ea typeface="Times New Roman" panose="02020603050405020304" pitchFamily="18" charset="0"/>
              </a:rPr>
              <a:t> have got very important classes today you have to come back home earlier because we shall go for </a:t>
            </a:r>
            <a:r>
              <a:rPr lang="en-US" sz="5400" dirty="0" err="1">
                <a:latin typeface="Times New Roman" panose="02020603050405020304" pitchFamily="18" charset="0"/>
                <a:ea typeface="Times New Roman" panose="02020603050405020304" pitchFamily="18" charset="0"/>
              </a:rPr>
              <a:t>eid</a:t>
            </a:r>
            <a:r>
              <a:rPr lang="en-US" sz="5400" dirty="0">
                <a:latin typeface="Times New Roman" panose="02020603050405020304" pitchFamily="18" charset="0"/>
                <a:ea typeface="Times New Roman" panose="02020603050405020304" pitchFamily="18" charset="0"/>
              </a:rPr>
              <a:t> shopping this afternoon said mother </a:t>
            </a:r>
            <a:r>
              <a:rPr lang="en-US" sz="5400" dirty="0" err="1">
                <a:latin typeface="Times New Roman" panose="02020603050405020304" pitchFamily="18" charset="0"/>
                <a:ea typeface="Times New Roman" panose="02020603050405020304" pitchFamily="18" charset="0"/>
              </a:rPr>
              <a:t>dont</a:t>
            </a:r>
            <a:r>
              <a:rPr lang="en-US" sz="5400" dirty="0">
                <a:latin typeface="Times New Roman" panose="02020603050405020304" pitchFamily="18" charset="0"/>
                <a:ea typeface="Times New Roman" panose="02020603050405020304" pitchFamily="18" charset="0"/>
              </a:rPr>
              <a:t> forget this thing what an idea you are really great said </a:t>
            </a:r>
            <a:r>
              <a:rPr lang="en-US" sz="5400" dirty="0" err="1">
                <a:latin typeface="Times New Roman" panose="02020603050405020304" pitchFamily="18" charset="0"/>
                <a:ea typeface="Times New Roman" panose="02020603050405020304" pitchFamily="18" charset="0"/>
              </a:rPr>
              <a:t>mouree</a:t>
            </a:r>
            <a:endParaRPr lang="en-US" sz="54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556329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Answer-3</a:t>
            </a:r>
            <a:endParaRPr lang="en-US" sz="4400" u="sng" dirty="0">
              <a:solidFill>
                <a:srgbClr val="FF0000"/>
              </a:solidFill>
            </a:endParaRPr>
          </a:p>
          <a:p>
            <a:pPr marL="0" marR="0" indent="0" algn="just">
              <a:spcBef>
                <a:spcPts val="0"/>
              </a:spcBef>
              <a:spcAft>
                <a:spcPts val="0"/>
              </a:spcAft>
              <a:buNone/>
              <a:tabLst>
                <a:tab pos="342900" algn="l"/>
              </a:tabLst>
            </a:pPr>
            <a:r>
              <a:rPr lang="en-US" sz="4800" dirty="0" smtClean="0">
                <a:latin typeface="Times New Roman" panose="02020603050405020304" pitchFamily="18" charset="0"/>
                <a:ea typeface="Times New Roman" panose="02020603050405020304" pitchFamily="18" charset="0"/>
              </a:rPr>
              <a:t>Mother said, “Are </a:t>
            </a:r>
            <a:r>
              <a:rPr lang="en-US" sz="4800" dirty="0">
                <a:latin typeface="Times New Roman" panose="02020603050405020304" pitchFamily="18" charset="0"/>
                <a:ea typeface="Times New Roman" panose="02020603050405020304" pitchFamily="18" charset="0"/>
              </a:rPr>
              <a:t>you going to </a:t>
            </a:r>
            <a:r>
              <a:rPr lang="en-US" sz="4800" dirty="0" smtClean="0">
                <a:latin typeface="Times New Roman" panose="02020603050405020304" pitchFamily="18" charset="0"/>
                <a:ea typeface="Times New Roman" panose="02020603050405020304" pitchFamily="18" charset="0"/>
              </a:rPr>
              <a:t>college, </a:t>
            </a:r>
            <a:r>
              <a:rPr lang="en-US" sz="4800" dirty="0" err="1" smtClean="0">
                <a:latin typeface="Times New Roman" panose="02020603050405020304" pitchFamily="18" charset="0"/>
                <a:ea typeface="Times New Roman" panose="02020603050405020304" pitchFamily="18" charset="0"/>
              </a:rPr>
              <a:t>Mouree</a:t>
            </a:r>
            <a:r>
              <a:rPr lang="en-US" sz="4800" dirty="0" smtClean="0">
                <a:latin typeface="Times New Roman" panose="02020603050405020304" pitchFamily="18" charset="0"/>
                <a:ea typeface="Times New Roman" panose="02020603050405020304" pitchFamily="18" charset="0"/>
              </a:rPr>
              <a:t>?” “Yes,” </a:t>
            </a:r>
            <a:r>
              <a:rPr lang="en-US" sz="4800" dirty="0">
                <a:latin typeface="Times New Roman" panose="02020603050405020304" pitchFamily="18" charset="0"/>
                <a:ea typeface="Times New Roman" panose="02020603050405020304" pitchFamily="18" charset="0"/>
              </a:rPr>
              <a:t>replied </a:t>
            </a:r>
            <a:r>
              <a:rPr lang="en-US" sz="4800" dirty="0" err="1" smtClean="0">
                <a:latin typeface="Times New Roman" panose="02020603050405020304" pitchFamily="18" charset="0"/>
                <a:ea typeface="Times New Roman" panose="02020603050405020304" pitchFamily="18" charset="0"/>
              </a:rPr>
              <a:t>Mouree</a:t>
            </a:r>
            <a:r>
              <a:rPr lang="en-US" sz="4800" dirty="0" smtClean="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I</a:t>
            </a:r>
            <a:r>
              <a:rPr lang="en-US" sz="4800" dirty="0" smtClean="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have got very important classes </a:t>
            </a:r>
            <a:r>
              <a:rPr lang="en-US" sz="4800" dirty="0" smtClean="0">
                <a:latin typeface="Times New Roman" panose="02020603050405020304" pitchFamily="18" charset="0"/>
                <a:ea typeface="Times New Roman" panose="02020603050405020304" pitchFamily="18" charset="0"/>
              </a:rPr>
              <a:t>today.” “You </a:t>
            </a:r>
            <a:r>
              <a:rPr lang="en-US" sz="4800" dirty="0">
                <a:latin typeface="Times New Roman" panose="02020603050405020304" pitchFamily="18" charset="0"/>
                <a:ea typeface="Times New Roman" panose="02020603050405020304" pitchFamily="18" charset="0"/>
              </a:rPr>
              <a:t>have to come back home earlier because we shall go for </a:t>
            </a:r>
            <a:r>
              <a:rPr lang="en-US" sz="4800" dirty="0" err="1" smtClean="0">
                <a:latin typeface="Times New Roman" panose="02020603050405020304" pitchFamily="18" charset="0"/>
                <a:ea typeface="Times New Roman" panose="02020603050405020304" pitchFamily="18" charset="0"/>
              </a:rPr>
              <a:t>Eid</a:t>
            </a:r>
            <a:r>
              <a:rPr lang="en-US" sz="4800" dirty="0" smtClean="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shopping this </a:t>
            </a:r>
            <a:r>
              <a:rPr lang="en-US" sz="4800" dirty="0" smtClean="0">
                <a:latin typeface="Times New Roman" panose="02020603050405020304" pitchFamily="18" charset="0"/>
                <a:ea typeface="Times New Roman" panose="02020603050405020304" pitchFamily="18" charset="0"/>
              </a:rPr>
              <a:t>afternoon,” </a:t>
            </a:r>
            <a:r>
              <a:rPr lang="en-US" sz="4800" dirty="0">
                <a:latin typeface="Times New Roman" panose="02020603050405020304" pitchFamily="18" charset="0"/>
                <a:ea typeface="Times New Roman" panose="02020603050405020304" pitchFamily="18" charset="0"/>
              </a:rPr>
              <a:t>said </a:t>
            </a:r>
            <a:r>
              <a:rPr lang="en-US" sz="4800" dirty="0" smtClean="0">
                <a:latin typeface="Times New Roman" panose="02020603050405020304" pitchFamily="18" charset="0"/>
                <a:ea typeface="Times New Roman" panose="02020603050405020304" pitchFamily="18" charset="0"/>
              </a:rPr>
              <a:t>mother. “Don’t </a:t>
            </a:r>
            <a:r>
              <a:rPr lang="en-US" sz="4800" dirty="0">
                <a:latin typeface="Times New Roman" panose="02020603050405020304" pitchFamily="18" charset="0"/>
                <a:ea typeface="Times New Roman" panose="02020603050405020304" pitchFamily="18" charset="0"/>
              </a:rPr>
              <a:t>forget this </a:t>
            </a:r>
            <a:r>
              <a:rPr lang="en-US" sz="4800" dirty="0" smtClean="0">
                <a:latin typeface="Times New Roman" panose="02020603050405020304" pitchFamily="18" charset="0"/>
                <a:ea typeface="Times New Roman" panose="02020603050405020304" pitchFamily="18" charset="0"/>
              </a:rPr>
              <a:t>thing.” “What </a:t>
            </a:r>
            <a:r>
              <a:rPr lang="en-US" sz="4800" dirty="0">
                <a:latin typeface="Times New Roman" panose="02020603050405020304" pitchFamily="18" charset="0"/>
                <a:ea typeface="Times New Roman" panose="02020603050405020304" pitchFamily="18" charset="0"/>
              </a:rPr>
              <a:t>an </a:t>
            </a:r>
            <a:r>
              <a:rPr lang="en-US" sz="4800" dirty="0" smtClean="0">
                <a:latin typeface="Times New Roman" panose="02020603050405020304" pitchFamily="18" charset="0"/>
                <a:ea typeface="Times New Roman" panose="02020603050405020304" pitchFamily="18" charset="0"/>
              </a:rPr>
              <a:t>idea! You </a:t>
            </a:r>
            <a:r>
              <a:rPr lang="en-US" sz="4800" dirty="0">
                <a:latin typeface="Times New Roman" panose="02020603050405020304" pitchFamily="18" charset="0"/>
                <a:ea typeface="Times New Roman" panose="02020603050405020304" pitchFamily="18" charset="0"/>
              </a:rPr>
              <a:t>are really </a:t>
            </a:r>
            <a:r>
              <a:rPr lang="en-US" sz="4800" dirty="0" smtClean="0">
                <a:latin typeface="Times New Roman" panose="02020603050405020304" pitchFamily="18" charset="0"/>
                <a:ea typeface="Times New Roman" panose="02020603050405020304" pitchFamily="18" charset="0"/>
              </a:rPr>
              <a:t>great,” </a:t>
            </a:r>
            <a:r>
              <a:rPr lang="en-US" sz="4800" dirty="0">
                <a:latin typeface="Times New Roman" panose="02020603050405020304" pitchFamily="18" charset="0"/>
                <a:ea typeface="Times New Roman" panose="02020603050405020304" pitchFamily="18" charset="0"/>
              </a:rPr>
              <a:t>said </a:t>
            </a:r>
            <a:r>
              <a:rPr lang="en-US" sz="4800" dirty="0" err="1" smtClean="0">
                <a:latin typeface="Times New Roman" panose="02020603050405020304" pitchFamily="18" charset="0"/>
                <a:ea typeface="Times New Roman" panose="02020603050405020304" pitchFamily="18" charset="0"/>
              </a:rPr>
              <a:t>Mouree</a:t>
            </a:r>
            <a:r>
              <a:rPr lang="en-US" sz="4800" dirty="0" smtClean="0">
                <a:latin typeface="Times New Roman" panose="02020603050405020304" pitchFamily="18"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marL="0" indent="0" algn="just">
              <a:buNone/>
            </a:pPr>
            <a:endParaRPr lang="en-US" sz="4400" dirty="0"/>
          </a:p>
          <a:p>
            <a:pPr marL="0" indent="0">
              <a:buNone/>
            </a:pPr>
            <a:endParaRPr lang="en-US" dirty="0"/>
          </a:p>
        </p:txBody>
      </p:sp>
    </p:spTree>
    <p:extLst>
      <p:ext uri="{BB962C8B-B14F-4D97-AF65-F5344CB8AC3E}">
        <p14:creationId xmlns:p14="http://schemas.microsoft.com/office/powerpoint/2010/main" val="2156074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4.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lnSpc>
                <a:spcPct val="120000"/>
              </a:lnSpc>
              <a:spcBef>
                <a:spcPts val="0"/>
              </a:spcBef>
              <a:spcAft>
                <a:spcPts val="0"/>
              </a:spcAft>
              <a:buNone/>
            </a:pPr>
            <a:r>
              <a:rPr lang="en-US" sz="4800" dirty="0">
                <a:latin typeface="Times New Roman" panose="02020603050405020304" pitchFamily="18" charset="0"/>
                <a:ea typeface="Times New Roman" panose="02020603050405020304" pitchFamily="18" charset="0"/>
              </a:rPr>
              <a:t>the man said to </a:t>
            </a:r>
            <a:r>
              <a:rPr lang="en-US" sz="4800" dirty="0" err="1">
                <a:latin typeface="Times New Roman" panose="02020603050405020304" pitchFamily="18" charset="0"/>
                <a:ea typeface="Times New Roman" panose="02020603050405020304" pitchFamily="18" charset="0"/>
              </a:rPr>
              <a:t>mohsin</a:t>
            </a:r>
            <a:r>
              <a:rPr lang="en-US" sz="4800" dirty="0">
                <a:latin typeface="Times New Roman" panose="02020603050405020304" pitchFamily="18" charset="0"/>
                <a:ea typeface="Times New Roman" panose="02020603050405020304" pitchFamily="18" charset="0"/>
              </a:rPr>
              <a:t> my family have been starving for a couple of days </a:t>
            </a:r>
            <a:r>
              <a:rPr lang="en-US" sz="4800" dirty="0" err="1">
                <a:latin typeface="Times New Roman" panose="02020603050405020304" pitchFamily="18" charset="0"/>
                <a:ea typeface="Times New Roman" panose="02020603050405020304" pitchFamily="18" charset="0"/>
              </a:rPr>
              <a:t>i</a:t>
            </a:r>
            <a:r>
              <a:rPr lang="en-US" sz="4800" dirty="0">
                <a:latin typeface="Times New Roman" panose="02020603050405020304" pitchFamily="18" charset="0"/>
                <a:ea typeface="Times New Roman" panose="02020603050405020304" pitchFamily="18" charset="0"/>
              </a:rPr>
              <a:t> have gone from door to door in quest of work but </a:t>
            </a:r>
            <a:r>
              <a:rPr lang="en-US" sz="4800" dirty="0" err="1">
                <a:latin typeface="Times New Roman" panose="02020603050405020304" pitchFamily="18" charset="0"/>
                <a:ea typeface="Times New Roman" panose="02020603050405020304" pitchFamily="18" charset="0"/>
              </a:rPr>
              <a:t>i</a:t>
            </a:r>
            <a:r>
              <a:rPr lang="en-US" sz="4800" dirty="0">
                <a:latin typeface="Times New Roman" panose="02020603050405020304" pitchFamily="18" charset="0"/>
                <a:ea typeface="Times New Roman" panose="02020603050405020304" pitchFamily="18" charset="0"/>
              </a:rPr>
              <a:t> have found no work </a:t>
            </a:r>
            <a:r>
              <a:rPr lang="en-US" sz="4800" dirty="0" err="1">
                <a:latin typeface="Times New Roman" panose="02020603050405020304" pitchFamily="18" charset="0"/>
                <a:ea typeface="Times New Roman" panose="02020603050405020304" pitchFamily="18" charset="0"/>
              </a:rPr>
              <a:t>mohsin</a:t>
            </a:r>
            <a:r>
              <a:rPr lang="en-US" sz="4800" dirty="0">
                <a:latin typeface="Times New Roman" panose="02020603050405020304" pitchFamily="18" charset="0"/>
                <a:ea typeface="Times New Roman" panose="02020603050405020304" pitchFamily="18" charset="0"/>
              </a:rPr>
              <a:t> said take this bunch of keys and open the </a:t>
            </a:r>
            <a:r>
              <a:rPr lang="en-US" sz="4800" dirty="0" err="1">
                <a:latin typeface="Times New Roman" panose="02020603050405020304" pitchFamily="18" charset="0"/>
                <a:ea typeface="Times New Roman" panose="02020603050405020304" pitchFamily="18" charset="0"/>
              </a:rPr>
              <a:t>almirah</a:t>
            </a:r>
            <a:r>
              <a:rPr lang="en-US" sz="4800" dirty="0">
                <a:latin typeface="Times New Roman" panose="02020603050405020304" pitchFamily="18" charset="0"/>
                <a:ea typeface="Times New Roman" panose="02020603050405020304" pitchFamily="18" charset="0"/>
              </a:rPr>
              <a:t> have as much money a you require</a:t>
            </a:r>
          </a:p>
          <a:p>
            <a:pPr marL="0" indent="0">
              <a:buNone/>
            </a:pPr>
            <a:endParaRPr lang="en-US" dirty="0"/>
          </a:p>
        </p:txBody>
      </p:sp>
    </p:spTree>
    <p:extLst>
      <p:ext uri="{BB962C8B-B14F-4D97-AF65-F5344CB8AC3E}">
        <p14:creationId xmlns:p14="http://schemas.microsoft.com/office/powerpoint/2010/main" val="385188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Answer-4</a:t>
            </a:r>
            <a:endParaRPr lang="en-US" sz="4400" u="sng" dirty="0">
              <a:solidFill>
                <a:srgbClr val="FF0000"/>
              </a:solidFill>
            </a:endParaRPr>
          </a:p>
          <a:p>
            <a:pPr marL="0" marR="0" indent="0" algn="just">
              <a:lnSpc>
                <a:spcPct val="120000"/>
              </a:lnSpc>
              <a:spcBef>
                <a:spcPts val="0"/>
              </a:spcBef>
              <a:spcAft>
                <a:spcPts val="0"/>
              </a:spcAft>
              <a:buNone/>
            </a:pPr>
            <a:r>
              <a:rPr lang="en-US" sz="4800" dirty="0" smtClean="0">
                <a:latin typeface="Times New Roman" panose="02020603050405020304" pitchFamily="18" charset="0"/>
                <a:ea typeface="Times New Roman" panose="02020603050405020304" pitchFamily="18" charset="0"/>
              </a:rPr>
              <a:t>The </a:t>
            </a:r>
            <a:r>
              <a:rPr lang="en-US" sz="4800" dirty="0">
                <a:latin typeface="Times New Roman" panose="02020603050405020304" pitchFamily="18" charset="0"/>
                <a:ea typeface="Times New Roman" panose="02020603050405020304" pitchFamily="18" charset="0"/>
              </a:rPr>
              <a:t>man said to </a:t>
            </a:r>
            <a:r>
              <a:rPr lang="en-US" sz="4800" dirty="0" err="1" smtClean="0">
                <a:latin typeface="Times New Roman" panose="02020603050405020304" pitchFamily="18" charset="0"/>
                <a:ea typeface="Times New Roman" panose="02020603050405020304" pitchFamily="18" charset="0"/>
              </a:rPr>
              <a:t>Mohsin</a:t>
            </a:r>
            <a:r>
              <a:rPr lang="en-US" sz="4800" dirty="0" smtClean="0">
                <a:latin typeface="Times New Roman" panose="02020603050405020304" pitchFamily="18" charset="0"/>
                <a:ea typeface="Times New Roman" panose="02020603050405020304" pitchFamily="18" charset="0"/>
              </a:rPr>
              <a:t>, “My </a:t>
            </a:r>
            <a:r>
              <a:rPr lang="en-US" sz="4800" dirty="0">
                <a:latin typeface="Times New Roman" panose="02020603050405020304" pitchFamily="18" charset="0"/>
                <a:ea typeface="Times New Roman" panose="02020603050405020304" pitchFamily="18" charset="0"/>
              </a:rPr>
              <a:t>family have been starving for a couple of </a:t>
            </a:r>
            <a:r>
              <a:rPr lang="en-US" sz="4800" dirty="0" smtClean="0">
                <a:latin typeface="Times New Roman" panose="02020603050405020304" pitchFamily="18" charset="0"/>
                <a:ea typeface="Times New Roman" panose="02020603050405020304" pitchFamily="18" charset="0"/>
              </a:rPr>
              <a:t>days. I </a:t>
            </a:r>
            <a:r>
              <a:rPr lang="en-US" sz="4800" dirty="0">
                <a:latin typeface="Times New Roman" panose="02020603050405020304" pitchFamily="18" charset="0"/>
                <a:ea typeface="Times New Roman" panose="02020603050405020304" pitchFamily="18" charset="0"/>
              </a:rPr>
              <a:t>have gone from door to door in quest of work but </a:t>
            </a:r>
            <a:r>
              <a:rPr lang="en-US" sz="4800" dirty="0" smtClean="0">
                <a:latin typeface="Times New Roman" panose="02020603050405020304" pitchFamily="18" charset="0"/>
                <a:ea typeface="Times New Roman" panose="02020603050405020304" pitchFamily="18" charset="0"/>
              </a:rPr>
              <a:t>I have </a:t>
            </a:r>
            <a:r>
              <a:rPr lang="en-US" sz="4800" dirty="0">
                <a:latin typeface="Times New Roman" panose="02020603050405020304" pitchFamily="18" charset="0"/>
                <a:ea typeface="Times New Roman" panose="02020603050405020304" pitchFamily="18" charset="0"/>
              </a:rPr>
              <a:t>found no </a:t>
            </a:r>
            <a:r>
              <a:rPr lang="en-US" sz="4800" dirty="0" smtClean="0">
                <a:latin typeface="Times New Roman" panose="02020603050405020304" pitchFamily="18" charset="0"/>
                <a:ea typeface="Times New Roman" panose="02020603050405020304" pitchFamily="18" charset="0"/>
              </a:rPr>
              <a:t>work.” </a:t>
            </a:r>
            <a:r>
              <a:rPr lang="en-US" sz="4800" dirty="0" err="1" smtClean="0">
                <a:latin typeface="Times New Roman" panose="02020603050405020304" pitchFamily="18" charset="0"/>
                <a:ea typeface="Times New Roman" panose="02020603050405020304" pitchFamily="18" charset="0"/>
              </a:rPr>
              <a:t>Mohsin</a:t>
            </a:r>
            <a:r>
              <a:rPr lang="en-US" sz="4800" dirty="0" smtClean="0">
                <a:latin typeface="Times New Roman" panose="02020603050405020304" pitchFamily="18" charset="0"/>
                <a:ea typeface="Times New Roman" panose="02020603050405020304" pitchFamily="18" charset="0"/>
              </a:rPr>
              <a:t> said, “Take this bunch of keys and open the </a:t>
            </a:r>
            <a:r>
              <a:rPr lang="en-US" sz="4800" dirty="0" err="1" smtClean="0">
                <a:latin typeface="Times New Roman" panose="02020603050405020304" pitchFamily="18" charset="0"/>
                <a:ea typeface="Times New Roman" panose="02020603050405020304" pitchFamily="18" charset="0"/>
              </a:rPr>
              <a:t>almirah</a:t>
            </a:r>
            <a:r>
              <a:rPr lang="en-US" sz="4800" dirty="0" smtClean="0">
                <a:latin typeface="Times New Roman" panose="02020603050405020304" pitchFamily="18" charset="0"/>
                <a:ea typeface="Times New Roman" panose="02020603050405020304" pitchFamily="18" charset="0"/>
              </a:rPr>
              <a:t>. Have as much money as </a:t>
            </a:r>
            <a:r>
              <a:rPr lang="en-US" sz="4800" dirty="0">
                <a:latin typeface="Times New Roman" panose="02020603050405020304" pitchFamily="18" charset="0"/>
                <a:ea typeface="Times New Roman" panose="02020603050405020304" pitchFamily="18" charset="0"/>
              </a:rPr>
              <a:t>you </a:t>
            </a:r>
            <a:r>
              <a:rPr lang="en-US" sz="4800" dirty="0" smtClean="0">
                <a:latin typeface="Times New Roman" panose="02020603050405020304" pitchFamily="18" charset="0"/>
                <a:ea typeface="Times New Roman" panose="02020603050405020304" pitchFamily="18" charset="0"/>
              </a:rPr>
              <a:t>require.”</a:t>
            </a:r>
            <a:endParaRPr lang="en-US" sz="4800" dirty="0">
              <a:latin typeface="Times New Roman" panose="02020603050405020304" pitchFamily="18" charset="0"/>
              <a:ea typeface="Times New Roman" panose="02020603050405020304" pitchFamily="18" charset="0"/>
            </a:endParaRPr>
          </a:p>
          <a:p>
            <a:pPr marL="0" indent="0">
              <a:buNone/>
            </a:pPr>
            <a:endParaRPr lang="en-US" sz="4800" dirty="0"/>
          </a:p>
        </p:txBody>
      </p:sp>
    </p:spTree>
    <p:extLst>
      <p:ext uri="{BB962C8B-B14F-4D97-AF65-F5344CB8AC3E}">
        <p14:creationId xmlns:p14="http://schemas.microsoft.com/office/powerpoint/2010/main" val="208268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5.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indent="0" algn="just">
              <a:buNone/>
            </a:pPr>
            <a:r>
              <a:rPr lang="en-US" sz="5400" dirty="0" err="1"/>
              <a:t>william</a:t>
            </a:r>
            <a:r>
              <a:rPr lang="en-US" sz="5400" dirty="0"/>
              <a:t> </a:t>
            </a:r>
            <a:r>
              <a:rPr lang="en-US" sz="5400" dirty="0" err="1"/>
              <a:t>shakespeare</a:t>
            </a:r>
            <a:r>
              <a:rPr lang="en-US" sz="5400" dirty="0"/>
              <a:t> the monarch of world literature was born on 23 </a:t>
            </a:r>
            <a:r>
              <a:rPr lang="en-US" sz="5400" dirty="0" err="1"/>
              <a:t>april</a:t>
            </a:r>
            <a:r>
              <a:rPr lang="en-US" sz="5400" dirty="0"/>
              <a:t> 1564 in Stratford on </a:t>
            </a:r>
            <a:r>
              <a:rPr lang="en-US" sz="5400" dirty="0" err="1"/>
              <a:t>avon</a:t>
            </a:r>
            <a:r>
              <a:rPr lang="en-US" sz="5400" dirty="0"/>
              <a:t> his mother was </a:t>
            </a:r>
            <a:r>
              <a:rPr lang="en-US" sz="5400" dirty="0" err="1"/>
              <a:t>mary</a:t>
            </a:r>
            <a:r>
              <a:rPr lang="en-US" sz="5400" dirty="0"/>
              <a:t> </a:t>
            </a:r>
            <a:r>
              <a:rPr lang="en-US" sz="5400" dirty="0" err="1"/>
              <a:t>arden</a:t>
            </a:r>
            <a:r>
              <a:rPr lang="en-US" sz="5400" dirty="0"/>
              <a:t> and his father was john </a:t>
            </a:r>
            <a:r>
              <a:rPr lang="en-US" sz="5400" dirty="0" err="1"/>
              <a:t>shakespeare</a:t>
            </a:r>
            <a:r>
              <a:rPr lang="en-US" sz="5400" dirty="0"/>
              <a:t> he was not much educated he had little knowledge of grammar</a:t>
            </a:r>
          </a:p>
        </p:txBody>
      </p:sp>
    </p:spTree>
    <p:extLst>
      <p:ext uri="{BB962C8B-B14F-4D97-AF65-F5344CB8AC3E}">
        <p14:creationId xmlns:p14="http://schemas.microsoft.com/office/powerpoint/2010/main" val="3975699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Answer-5</a:t>
            </a:r>
            <a:endParaRPr lang="en-US" sz="4400" u="sng" dirty="0">
              <a:solidFill>
                <a:srgbClr val="FF0000"/>
              </a:solidFill>
            </a:endParaRPr>
          </a:p>
          <a:p>
            <a:pPr marL="0" indent="0" algn="just">
              <a:buNone/>
            </a:pPr>
            <a:r>
              <a:rPr lang="en-US" sz="4800" dirty="0" smtClean="0"/>
              <a:t>William Shakespeare, </a:t>
            </a:r>
            <a:r>
              <a:rPr lang="en-US" sz="4800" dirty="0"/>
              <a:t>the monarch of world </a:t>
            </a:r>
            <a:r>
              <a:rPr lang="en-US" sz="4800" dirty="0" smtClean="0"/>
              <a:t>literature, </a:t>
            </a:r>
            <a:r>
              <a:rPr lang="en-US" sz="4800" dirty="0"/>
              <a:t>was born on 23 </a:t>
            </a:r>
            <a:r>
              <a:rPr lang="en-US" sz="4800" dirty="0" smtClean="0"/>
              <a:t>April </a:t>
            </a:r>
            <a:r>
              <a:rPr lang="en-US" sz="4800" dirty="0"/>
              <a:t>1564 in Stratford on </a:t>
            </a:r>
            <a:r>
              <a:rPr lang="en-US" sz="4800" dirty="0" smtClean="0"/>
              <a:t>Avon. His </a:t>
            </a:r>
            <a:r>
              <a:rPr lang="en-US" sz="4800" dirty="0"/>
              <a:t>mother was </a:t>
            </a:r>
            <a:r>
              <a:rPr lang="en-US" sz="4800" dirty="0" smtClean="0"/>
              <a:t>Mary Arden </a:t>
            </a:r>
            <a:r>
              <a:rPr lang="en-US" sz="4800" dirty="0"/>
              <a:t>and his father was </a:t>
            </a:r>
            <a:r>
              <a:rPr lang="en-US" sz="4800" dirty="0" smtClean="0"/>
              <a:t>John Shakespeare. He </a:t>
            </a:r>
            <a:r>
              <a:rPr lang="en-US" sz="4800" dirty="0"/>
              <a:t>was not much </a:t>
            </a:r>
            <a:r>
              <a:rPr lang="en-US" sz="4800" dirty="0" smtClean="0"/>
              <a:t>educated. He </a:t>
            </a:r>
            <a:r>
              <a:rPr lang="en-US" sz="4800" dirty="0"/>
              <a:t>had little knowledge of </a:t>
            </a:r>
            <a:r>
              <a:rPr lang="en-US" sz="4800" dirty="0" smtClean="0"/>
              <a:t>grammar.</a:t>
            </a:r>
            <a:endParaRPr lang="en-US" sz="4800" dirty="0"/>
          </a:p>
        </p:txBody>
      </p:sp>
    </p:spTree>
    <p:extLst>
      <p:ext uri="{BB962C8B-B14F-4D97-AF65-F5344CB8AC3E}">
        <p14:creationId xmlns:p14="http://schemas.microsoft.com/office/powerpoint/2010/main" val="3855351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6.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lnSpc>
                <a:spcPct val="120000"/>
              </a:lnSpc>
              <a:spcBef>
                <a:spcPts val="0"/>
              </a:spcBef>
              <a:spcAft>
                <a:spcPts val="0"/>
              </a:spcAft>
              <a:buNone/>
            </a:pPr>
            <a:r>
              <a:rPr lang="en-US" sz="5400" dirty="0">
                <a:latin typeface="Times New Roman" panose="02020603050405020304" pitchFamily="18" charset="0"/>
                <a:ea typeface="Times New Roman" panose="02020603050405020304" pitchFamily="18" charset="0"/>
              </a:rPr>
              <a:t>what kind of stories did </a:t>
            </a:r>
            <a:r>
              <a:rPr lang="en-US" sz="5400" dirty="0" err="1">
                <a:latin typeface="Times New Roman" panose="02020603050405020304" pitchFamily="18" charset="0"/>
                <a:ea typeface="Times New Roman" panose="02020603050405020304" pitchFamily="18" charset="0"/>
              </a:rPr>
              <a:t>aesop</a:t>
            </a:r>
            <a:r>
              <a:rPr lang="en-US" sz="5400" dirty="0">
                <a:latin typeface="Times New Roman" panose="02020603050405020304" pitchFamily="18" charset="0"/>
                <a:ea typeface="Times New Roman" panose="02020603050405020304" pitchFamily="18" charset="0"/>
              </a:rPr>
              <a:t> tell said </a:t>
            </a:r>
            <a:r>
              <a:rPr lang="en-US" sz="5400" dirty="0" err="1">
                <a:latin typeface="Times New Roman" panose="02020603050405020304" pitchFamily="18" charset="0"/>
                <a:ea typeface="Times New Roman" panose="02020603050405020304" pitchFamily="18" charset="0"/>
              </a:rPr>
              <a:t>anwar</a:t>
            </a:r>
            <a:r>
              <a:rPr lang="en-US" sz="5400" dirty="0">
                <a:latin typeface="Times New Roman" panose="02020603050405020304" pitchFamily="18" charset="0"/>
                <a:ea typeface="Times New Roman" panose="02020603050405020304" pitchFamily="18" charset="0"/>
              </a:rPr>
              <a:t> fables replied </a:t>
            </a:r>
            <a:r>
              <a:rPr lang="en-US" sz="5400" dirty="0" err="1">
                <a:latin typeface="Times New Roman" panose="02020603050405020304" pitchFamily="18" charset="0"/>
                <a:ea typeface="Times New Roman" panose="02020603050405020304" pitchFamily="18" charset="0"/>
              </a:rPr>
              <a:t>mrs</a:t>
            </a:r>
            <a:r>
              <a:rPr lang="en-US" sz="5400" dirty="0">
                <a:latin typeface="Times New Roman" panose="02020603050405020304" pitchFamily="18" charset="0"/>
                <a:ea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rPr>
              <a:t>amin</a:t>
            </a:r>
            <a:r>
              <a:rPr lang="en-US" sz="5400" dirty="0">
                <a:latin typeface="Times New Roman" panose="02020603050405020304" pitchFamily="18" charset="0"/>
                <a:ea typeface="Times New Roman" panose="02020603050405020304" pitchFamily="18" charset="0"/>
              </a:rPr>
              <a:t> do you know what fables are no replied </a:t>
            </a:r>
            <a:r>
              <a:rPr lang="en-US" sz="5400" dirty="0" err="1">
                <a:latin typeface="Times New Roman" panose="02020603050405020304" pitchFamily="18" charset="0"/>
                <a:ea typeface="Times New Roman" panose="02020603050405020304" pitchFamily="18" charset="0"/>
              </a:rPr>
              <a:t>anwar</a:t>
            </a:r>
            <a:r>
              <a:rPr lang="en-US" sz="5400" dirty="0">
                <a:latin typeface="Times New Roman" panose="02020603050405020304" pitchFamily="18" charset="0"/>
                <a:ea typeface="Times New Roman" panose="02020603050405020304" pitchFamily="18" charset="0"/>
              </a:rPr>
              <a:t> well continued </a:t>
            </a:r>
            <a:r>
              <a:rPr lang="en-US" sz="5400" dirty="0" err="1">
                <a:latin typeface="Times New Roman" panose="02020603050405020304" pitchFamily="18" charset="0"/>
                <a:ea typeface="Times New Roman" panose="02020603050405020304" pitchFamily="18" charset="0"/>
              </a:rPr>
              <a:t>mrs</a:t>
            </a:r>
            <a:r>
              <a:rPr lang="en-US" sz="5400" dirty="0">
                <a:latin typeface="Times New Roman" panose="02020603050405020304" pitchFamily="18" charset="0"/>
                <a:ea typeface="Times New Roman" panose="02020603050405020304" pitchFamily="18" charset="0"/>
              </a:rPr>
              <a:t> </a:t>
            </a:r>
            <a:r>
              <a:rPr lang="en-US" sz="5400" dirty="0" err="1">
                <a:latin typeface="Times New Roman" panose="02020603050405020304" pitchFamily="18" charset="0"/>
                <a:ea typeface="Times New Roman" panose="02020603050405020304" pitchFamily="18" charset="0"/>
              </a:rPr>
              <a:t>amin</a:t>
            </a:r>
            <a:r>
              <a:rPr lang="en-US" sz="5400" dirty="0">
                <a:latin typeface="Times New Roman" panose="02020603050405020304" pitchFamily="18" charset="0"/>
                <a:ea typeface="Times New Roman" panose="02020603050405020304" pitchFamily="18" charset="0"/>
              </a:rPr>
              <a:t> fables are stories with a message or a moral</a:t>
            </a:r>
          </a:p>
          <a:p>
            <a:pPr marL="0" indent="0">
              <a:buNone/>
            </a:pPr>
            <a:endParaRPr lang="en-US" dirty="0"/>
          </a:p>
        </p:txBody>
      </p:sp>
    </p:spTree>
    <p:extLst>
      <p:ext uri="{BB962C8B-B14F-4D97-AF65-F5344CB8AC3E}">
        <p14:creationId xmlns:p14="http://schemas.microsoft.com/office/powerpoint/2010/main" val="2909112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Answer-6</a:t>
            </a:r>
            <a:endParaRPr lang="en-US" sz="4400" u="sng" dirty="0">
              <a:solidFill>
                <a:srgbClr val="FF0000"/>
              </a:solidFill>
            </a:endParaRPr>
          </a:p>
          <a:p>
            <a:pPr marL="0" marR="0" indent="0" algn="just">
              <a:lnSpc>
                <a:spcPct val="120000"/>
              </a:lnSpc>
              <a:spcBef>
                <a:spcPts val="0"/>
              </a:spcBef>
              <a:spcAft>
                <a:spcPts val="0"/>
              </a:spcAft>
              <a:buNone/>
            </a:pPr>
            <a:r>
              <a:rPr lang="en-US" sz="4400" dirty="0" smtClean="0">
                <a:latin typeface="Times New Roman" panose="02020603050405020304" pitchFamily="18" charset="0"/>
                <a:ea typeface="Times New Roman" panose="02020603050405020304" pitchFamily="18" charset="0"/>
              </a:rPr>
              <a:t>“What </a:t>
            </a:r>
            <a:r>
              <a:rPr lang="en-US" sz="4400" dirty="0">
                <a:latin typeface="Times New Roman" panose="02020603050405020304" pitchFamily="18" charset="0"/>
                <a:ea typeface="Times New Roman" panose="02020603050405020304" pitchFamily="18" charset="0"/>
              </a:rPr>
              <a:t>kind of stories did A</a:t>
            </a:r>
            <a:r>
              <a:rPr lang="en-US" sz="4400" dirty="0" smtClean="0">
                <a:latin typeface="Times New Roman" panose="02020603050405020304" pitchFamily="18" charset="0"/>
                <a:ea typeface="Times New Roman" panose="02020603050405020304" pitchFamily="18" charset="0"/>
              </a:rPr>
              <a:t>esop tell?” </a:t>
            </a:r>
            <a:r>
              <a:rPr lang="en-US" sz="4400" dirty="0">
                <a:latin typeface="Times New Roman" panose="02020603050405020304" pitchFamily="18" charset="0"/>
                <a:ea typeface="Times New Roman" panose="02020603050405020304" pitchFamily="18" charset="0"/>
              </a:rPr>
              <a:t>said </a:t>
            </a:r>
            <a:r>
              <a:rPr lang="en-US" sz="4400" dirty="0" smtClean="0">
                <a:latin typeface="Times New Roman" panose="02020603050405020304" pitchFamily="18" charset="0"/>
                <a:ea typeface="Times New Roman" panose="02020603050405020304" pitchFamily="18" charset="0"/>
              </a:rPr>
              <a:t>Anwar. “Fables,” </a:t>
            </a:r>
            <a:r>
              <a:rPr lang="en-US" sz="4400" dirty="0">
                <a:latin typeface="Times New Roman" panose="02020603050405020304" pitchFamily="18" charset="0"/>
                <a:ea typeface="Times New Roman" panose="02020603050405020304" pitchFamily="18" charset="0"/>
              </a:rPr>
              <a:t>replied </a:t>
            </a:r>
            <a:r>
              <a:rPr lang="en-US" sz="4400" dirty="0" smtClean="0">
                <a:latin typeface="Times New Roman" panose="02020603050405020304" pitchFamily="18" charset="0"/>
                <a:ea typeface="Times New Roman" panose="02020603050405020304" pitchFamily="18" charset="0"/>
              </a:rPr>
              <a:t>Mrs. Amin. “Do </a:t>
            </a:r>
            <a:r>
              <a:rPr lang="en-US" sz="4400" dirty="0">
                <a:latin typeface="Times New Roman" panose="02020603050405020304" pitchFamily="18" charset="0"/>
                <a:ea typeface="Times New Roman" panose="02020603050405020304" pitchFamily="18" charset="0"/>
              </a:rPr>
              <a:t>you know what fables </a:t>
            </a:r>
            <a:r>
              <a:rPr lang="en-US" sz="4400" dirty="0" smtClean="0">
                <a:latin typeface="Times New Roman" panose="02020603050405020304" pitchFamily="18" charset="0"/>
                <a:ea typeface="Times New Roman" panose="02020603050405020304" pitchFamily="18" charset="0"/>
              </a:rPr>
              <a:t>are?” “No,” </a:t>
            </a:r>
            <a:r>
              <a:rPr lang="en-US" sz="4400" dirty="0">
                <a:latin typeface="Times New Roman" panose="02020603050405020304" pitchFamily="18" charset="0"/>
                <a:ea typeface="Times New Roman" panose="02020603050405020304" pitchFamily="18" charset="0"/>
              </a:rPr>
              <a:t>replied </a:t>
            </a:r>
            <a:r>
              <a:rPr lang="en-US" sz="4400" dirty="0" smtClean="0">
                <a:latin typeface="Times New Roman" panose="02020603050405020304" pitchFamily="18" charset="0"/>
                <a:ea typeface="Times New Roman" panose="02020603050405020304" pitchFamily="18" charset="0"/>
              </a:rPr>
              <a:t>Anwar. “Well,” </a:t>
            </a:r>
            <a:r>
              <a:rPr lang="en-US" sz="4400" dirty="0">
                <a:latin typeface="Times New Roman" panose="02020603050405020304" pitchFamily="18" charset="0"/>
                <a:ea typeface="Times New Roman" panose="02020603050405020304" pitchFamily="18" charset="0"/>
              </a:rPr>
              <a:t>continued </a:t>
            </a:r>
            <a:r>
              <a:rPr lang="en-US" sz="4400" dirty="0" smtClean="0">
                <a:latin typeface="Times New Roman" panose="02020603050405020304" pitchFamily="18" charset="0"/>
                <a:ea typeface="Times New Roman" panose="02020603050405020304" pitchFamily="18" charset="0"/>
              </a:rPr>
              <a:t>Mrs. Amin. “Fables </a:t>
            </a:r>
            <a:r>
              <a:rPr lang="en-US" sz="4400" dirty="0">
                <a:latin typeface="Times New Roman" panose="02020603050405020304" pitchFamily="18" charset="0"/>
                <a:ea typeface="Times New Roman" panose="02020603050405020304" pitchFamily="18" charset="0"/>
              </a:rPr>
              <a:t>are stories with a message or a </a:t>
            </a:r>
            <a:r>
              <a:rPr lang="en-US" sz="4400" dirty="0" smtClean="0">
                <a:latin typeface="Times New Roman" panose="02020603050405020304" pitchFamily="18" charset="0"/>
                <a:ea typeface="Times New Roman" panose="02020603050405020304" pitchFamily="18" charset="0"/>
              </a:rPr>
              <a:t>moral.”</a:t>
            </a:r>
            <a:endParaRPr lang="en-US" sz="36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27855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7.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lnSpc>
                <a:spcPct val="120000"/>
              </a:lnSpc>
              <a:spcBef>
                <a:spcPts val="0"/>
              </a:spcBef>
              <a:spcAft>
                <a:spcPts val="0"/>
              </a:spcAft>
              <a:buNone/>
            </a:pPr>
            <a:r>
              <a:rPr lang="en-US" sz="4800" dirty="0">
                <a:latin typeface="Times New Roman" panose="02020603050405020304" pitchFamily="18" charset="0"/>
                <a:ea typeface="Times New Roman" panose="02020603050405020304" pitchFamily="18" charset="0"/>
              </a:rPr>
              <a:t>summer the first season of </a:t>
            </a:r>
            <a:r>
              <a:rPr lang="en-US" sz="4800" dirty="0" err="1">
                <a:latin typeface="Times New Roman" panose="02020603050405020304" pitchFamily="18" charset="0"/>
                <a:ea typeface="Times New Roman" panose="02020603050405020304" pitchFamily="18" charset="0"/>
              </a:rPr>
              <a:t>bangla</a:t>
            </a:r>
            <a:r>
              <a:rPr lang="en-US" sz="4800" dirty="0">
                <a:latin typeface="Times New Roman" panose="02020603050405020304" pitchFamily="18" charset="0"/>
                <a:ea typeface="Times New Roman" panose="02020603050405020304" pitchFamily="18" charset="0"/>
              </a:rPr>
              <a:t> year consists of </a:t>
            </a:r>
            <a:r>
              <a:rPr lang="en-US" sz="4800" dirty="0" err="1">
                <a:latin typeface="Times New Roman" panose="02020603050405020304" pitchFamily="18" charset="0"/>
                <a:ea typeface="Times New Roman" panose="02020603050405020304" pitchFamily="18" charset="0"/>
              </a:rPr>
              <a:t>baishakh</a:t>
            </a:r>
            <a:r>
              <a:rPr lang="en-US" sz="4800" dirty="0">
                <a:latin typeface="Times New Roman" panose="02020603050405020304" pitchFamily="18" charset="0"/>
                <a:ea typeface="Times New Roman" panose="02020603050405020304" pitchFamily="18" charset="0"/>
              </a:rPr>
              <a:t> and </a:t>
            </a:r>
            <a:r>
              <a:rPr lang="en-US" sz="4800" dirty="0" err="1">
                <a:latin typeface="Times New Roman" panose="02020603050405020304" pitchFamily="18" charset="0"/>
                <a:ea typeface="Times New Roman" panose="02020603050405020304" pitchFamily="18" charset="0"/>
              </a:rPr>
              <a:t>jaishta</a:t>
            </a:r>
            <a:r>
              <a:rPr lang="en-US" sz="4800" dirty="0">
                <a:latin typeface="Times New Roman" panose="02020603050405020304" pitchFamily="18" charset="0"/>
                <a:ea typeface="Times New Roman" panose="02020603050405020304" pitchFamily="18" charset="0"/>
              </a:rPr>
              <a:t> fruits of different items are seen available in the summer season when strong wind blows the children and girls come out under the trees to pick up mangoes it is risky to go out because it might cause an accident</a:t>
            </a:r>
          </a:p>
          <a:p>
            <a:pPr marL="0" indent="0">
              <a:buNone/>
            </a:pPr>
            <a:endParaRPr lang="en-US" dirty="0"/>
          </a:p>
        </p:txBody>
      </p:sp>
    </p:spTree>
    <p:extLst>
      <p:ext uri="{BB962C8B-B14F-4D97-AF65-F5344CB8AC3E}">
        <p14:creationId xmlns:p14="http://schemas.microsoft.com/office/powerpoint/2010/main" val="2466708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Answer-7</a:t>
            </a:r>
            <a:endParaRPr lang="en-US" sz="4400" u="sng" dirty="0">
              <a:solidFill>
                <a:srgbClr val="FF0000"/>
              </a:solidFill>
            </a:endParaRPr>
          </a:p>
          <a:p>
            <a:pPr marL="0" marR="0" indent="0" algn="just">
              <a:lnSpc>
                <a:spcPct val="120000"/>
              </a:lnSpc>
              <a:spcBef>
                <a:spcPts val="0"/>
              </a:spcBef>
              <a:spcAft>
                <a:spcPts val="0"/>
              </a:spcAft>
              <a:buNone/>
            </a:pPr>
            <a:r>
              <a:rPr lang="en-US" sz="4400" dirty="0" smtClean="0">
                <a:latin typeface="Times New Roman" panose="02020603050405020304" pitchFamily="18" charset="0"/>
                <a:ea typeface="Times New Roman" panose="02020603050405020304" pitchFamily="18" charset="0"/>
              </a:rPr>
              <a:t>Summer, </a:t>
            </a:r>
            <a:r>
              <a:rPr lang="en-US" sz="4400" dirty="0">
                <a:latin typeface="Times New Roman" panose="02020603050405020304" pitchFamily="18" charset="0"/>
                <a:ea typeface="Times New Roman" panose="02020603050405020304" pitchFamily="18" charset="0"/>
              </a:rPr>
              <a:t>the first season of B</a:t>
            </a:r>
            <a:r>
              <a:rPr lang="en-US" sz="4400" dirty="0" smtClean="0">
                <a:latin typeface="Times New Roman" panose="02020603050405020304" pitchFamily="18" charset="0"/>
                <a:ea typeface="Times New Roman" panose="02020603050405020304" pitchFamily="18" charset="0"/>
              </a:rPr>
              <a:t>angla year, </a:t>
            </a:r>
            <a:r>
              <a:rPr lang="en-US" sz="4400" dirty="0">
                <a:latin typeface="Times New Roman" panose="02020603050405020304" pitchFamily="18" charset="0"/>
                <a:ea typeface="Times New Roman" panose="02020603050405020304" pitchFamily="18" charset="0"/>
              </a:rPr>
              <a:t>consists of </a:t>
            </a:r>
            <a:r>
              <a:rPr lang="en-US" sz="4400" dirty="0" err="1">
                <a:latin typeface="Times New Roman" panose="02020603050405020304" pitchFamily="18" charset="0"/>
                <a:ea typeface="Times New Roman" panose="02020603050405020304" pitchFamily="18" charset="0"/>
              </a:rPr>
              <a:t>B</a:t>
            </a:r>
            <a:r>
              <a:rPr lang="en-US" sz="4400" dirty="0" err="1" smtClean="0">
                <a:latin typeface="Times New Roman" panose="02020603050405020304" pitchFamily="18" charset="0"/>
                <a:ea typeface="Times New Roman" panose="02020603050405020304" pitchFamily="18" charset="0"/>
              </a:rPr>
              <a:t>aishakh</a:t>
            </a:r>
            <a:r>
              <a:rPr lang="en-US" sz="4400" dirty="0" smtClean="0">
                <a:latin typeface="Times New Roman" panose="02020603050405020304" pitchFamily="18" charset="0"/>
                <a:ea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rPr>
              <a:t>and </a:t>
            </a:r>
            <a:r>
              <a:rPr lang="en-US" sz="4400" dirty="0" err="1" smtClean="0">
                <a:latin typeface="Times New Roman" panose="02020603050405020304" pitchFamily="18" charset="0"/>
                <a:ea typeface="Times New Roman" panose="02020603050405020304" pitchFamily="18" charset="0"/>
              </a:rPr>
              <a:t>Jaishta</a:t>
            </a:r>
            <a:r>
              <a:rPr lang="en-US" sz="4400" dirty="0" smtClean="0">
                <a:latin typeface="Times New Roman" panose="02020603050405020304" pitchFamily="18" charset="0"/>
                <a:ea typeface="Times New Roman" panose="02020603050405020304" pitchFamily="18" charset="0"/>
              </a:rPr>
              <a:t>. </a:t>
            </a:r>
            <a:r>
              <a:rPr lang="en-US" sz="4400" dirty="0">
                <a:latin typeface="Times New Roman" panose="02020603050405020304" pitchFamily="18" charset="0"/>
                <a:ea typeface="Times New Roman" panose="02020603050405020304" pitchFamily="18" charset="0"/>
              </a:rPr>
              <a:t>F</a:t>
            </a:r>
            <a:r>
              <a:rPr lang="en-US" sz="4400" dirty="0" smtClean="0">
                <a:latin typeface="Times New Roman" panose="02020603050405020304" pitchFamily="18" charset="0"/>
                <a:ea typeface="Times New Roman" panose="02020603050405020304" pitchFamily="18" charset="0"/>
              </a:rPr>
              <a:t>ruits </a:t>
            </a:r>
            <a:r>
              <a:rPr lang="en-US" sz="4400" dirty="0">
                <a:latin typeface="Times New Roman" panose="02020603050405020304" pitchFamily="18" charset="0"/>
                <a:ea typeface="Times New Roman" panose="02020603050405020304" pitchFamily="18" charset="0"/>
              </a:rPr>
              <a:t>of different items are seen available in the summer </a:t>
            </a:r>
            <a:r>
              <a:rPr lang="en-US" sz="4400" dirty="0" smtClean="0">
                <a:latin typeface="Times New Roman" panose="02020603050405020304" pitchFamily="18" charset="0"/>
                <a:ea typeface="Times New Roman" panose="02020603050405020304" pitchFamily="18" charset="0"/>
              </a:rPr>
              <a:t>season. </a:t>
            </a:r>
            <a:r>
              <a:rPr lang="en-US" sz="4400" dirty="0">
                <a:latin typeface="Times New Roman" panose="02020603050405020304" pitchFamily="18" charset="0"/>
                <a:ea typeface="Times New Roman" panose="02020603050405020304" pitchFamily="18" charset="0"/>
              </a:rPr>
              <a:t>W</a:t>
            </a:r>
            <a:r>
              <a:rPr lang="en-US" sz="4400" dirty="0" smtClean="0">
                <a:latin typeface="Times New Roman" panose="02020603050405020304" pitchFamily="18" charset="0"/>
                <a:ea typeface="Times New Roman" panose="02020603050405020304" pitchFamily="18" charset="0"/>
              </a:rPr>
              <a:t>hen </a:t>
            </a:r>
            <a:r>
              <a:rPr lang="en-US" sz="4400" dirty="0">
                <a:latin typeface="Times New Roman" panose="02020603050405020304" pitchFamily="18" charset="0"/>
                <a:ea typeface="Times New Roman" panose="02020603050405020304" pitchFamily="18" charset="0"/>
              </a:rPr>
              <a:t>strong wind </a:t>
            </a:r>
            <a:r>
              <a:rPr lang="en-US" sz="4400" dirty="0" smtClean="0">
                <a:latin typeface="Times New Roman" panose="02020603050405020304" pitchFamily="18" charset="0"/>
                <a:ea typeface="Times New Roman" panose="02020603050405020304" pitchFamily="18" charset="0"/>
              </a:rPr>
              <a:t>blows, </a:t>
            </a:r>
            <a:r>
              <a:rPr lang="en-US" sz="4400" dirty="0">
                <a:latin typeface="Times New Roman" panose="02020603050405020304" pitchFamily="18" charset="0"/>
                <a:ea typeface="Times New Roman" panose="02020603050405020304" pitchFamily="18" charset="0"/>
              </a:rPr>
              <a:t>the children and girls come out under the trees to pick up </a:t>
            </a:r>
            <a:r>
              <a:rPr lang="en-US" sz="4400" dirty="0" smtClean="0">
                <a:latin typeface="Times New Roman" panose="02020603050405020304" pitchFamily="18" charset="0"/>
                <a:ea typeface="Times New Roman" panose="02020603050405020304" pitchFamily="18" charset="0"/>
              </a:rPr>
              <a:t>mangoes. </a:t>
            </a:r>
            <a:r>
              <a:rPr lang="en-US" sz="4400" dirty="0">
                <a:latin typeface="Times New Roman" panose="02020603050405020304" pitchFamily="18" charset="0"/>
                <a:ea typeface="Times New Roman" panose="02020603050405020304" pitchFamily="18" charset="0"/>
              </a:rPr>
              <a:t>I</a:t>
            </a:r>
            <a:r>
              <a:rPr lang="en-US" sz="4400" dirty="0" smtClean="0">
                <a:latin typeface="Times New Roman" panose="02020603050405020304" pitchFamily="18" charset="0"/>
                <a:ea typeface="Times New Roman" panose="02020603050405020304" pitchFamily="18" charset="0"/>
              </a:rPr>
              <a:t>t </a:t>
            </a:r>
            <a:r>
              <a:rPr lang="en-US" sz="4400" dirty="0">
                <a:latin typeface="Times New Roman" panose="02020603050405020304" pitchFamily="18" charset="0"/>
                <a:ea typeface="Times New Roman" panose="02020603050405020304" pitchFamily="18" charset="0"/>
              </a:rPr>
              <a:t>is risky to go out because it might cause an </a:t>
            </a:r>
            <a:r>
              <a:rPr lang="en-US" sz="4400" dirty="0" smtClean="0">
                <a:latin typeface="Times New Roman" panose="02020603050405020304" pitchFamily="18" charset="0"/>
                <a:ea typeface="Times New Roman" panose="02020603050405020304" pitchFamily="18" charset="0"/>
              </a:rPr>
              <a:t>accident.</a:t>
            </a:r>
            <a:endParaRPr lang="en-US" sz="40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85501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9354" y="4762"/>
            <a:ext cx="9144000" cy="5029200"/>
          </a:xfrm>
          <a:prstGeom prst="rect">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1" name="Group 10"/>
          <p:cNvGrpSpPr/>
          <p:nvPr/>
        </p:nvGrpSpPr>
        <p:grpSpPr>
          <a:xfrm>
            <a:off x="2057400" y="502694"/>
            <a:ext cx="3200400" cy="4145507"/>
            <a:chOff x="533400" y="502693"/>
            <a:chExt cx="2438400" cy="3535907"/>
          </a:xfrm>
        </p:grpSpPr>
        <p:sp>
          <p:nvSpPr>
            <p:cNvPr id="8" name="Rectangle 7"/>
            <p:cNvSpPr/>
            <p:nvPr/>
          </p:nvSpPr>
          <p:spPr>
            <a:xfrm>
              <a:off x="533400" y="5026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Md. Abdul </a:t>
              </a:r>
              <a:r>
                <a:rPr lang="en-US" dirty="0" err="1">
                  <a:solidFill>
                    <a:srgbClr val="FFFFFF"/>
                  </a:solidFill>
                </a:rPr>
                <a:t>Motalab</a:t>
              </a:r>
              <a:endParaRPr lang="en-US" dirty="0">
                <a:solidFill>
                  <a:srgbClr val="FFFFFF"/>
                </a:solidFill>
              </a:endParaRPr>
            </a:p>
          </p:txBody>
        </p:sp>
        <p:sp>
          <p:nvSpPr>
            <p:cNvPr id="9" name="Rectangle 8"/>
            <p:cNvSpPr/>
            <p:nvPr/>
          </p:nvSpPr>
          <p:spPr>
            <a:xfrm>
              <a:off x="533400" y="3378958"/>
              <a:ext cx="2438400" cy="65964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Police Lines School and College, </a:t>
              </a:r>
              <a:r>
                <a:rPr lang="en-US" dirty="0" err="1">
                  <a:solidFill>
                    <a:srgbClr val="002060"/>
                  </a:solidFill>
                </a:rPr>
                <a:t>Rangpur</a:t>
              </a:r>
              <a:endParaRPr lang="en-US" dirty="0">
                <a:solidFill>
                  <a:srgbClr val="002060"/>
                </a:solidFill>
              </a:endParaRPr>
            </a:p>
          </p:txBody>
        </p:sp>
      </p:grpSp>
      <p:grpSp>
        <p:nvGrpSpPr>
          <p:cNvPr id="12" name="Group 11"/>
          <p:cNvGrpSpPr/>
          <p:nvPr/>
        </p:nvGrpSpPr>
        <p:grpSpPr>
          <a:xfrm>
            <a:off x="6934200" y="533400"/>
            <a:ext cx="3276600" cy="3977640"/>
            <a:chOff x="6248400" y="655093"/>
            <a:chExt cx="2438400" cy="2697707"/>
          </a:xfrm>
        </p:grpSpPr>
        <p:sp>
          <p:nvSpPr>
            <p:cNvPr id="6" name="Rectangle 5"/>
            <p:cNvSpPr/>
            <p:nvPr/>
          </p:nvSpPr>
          <p:spPr>
            <a:xfrm>
              <a:off x="6248400" y="1066800"/>
              <a:ext cx="2438400"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p:nvSpPr>
          <p:spPr>
            <a:xfrm>
              <a:off x="6248400" y="655093"/>
              <a:ext cx="2438400" cy="41170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FF"/>
                  </a:solidFill>
                </a:rPr>
                <a:t>ENGLISH</a:t>
              </a:r>
            </a:p>
          </p:txBody>
        </p:sp>
      </p:grpSp>
      <p:sp>
        <p:nvSpPr>
          <p:cNvPr id="13" name="Rectangle 12"/>
          <p:cNvSpPr/>
          <p:nvPr/>
        </p:nvSpPr>
        <p:spPr>
          <a:xfrm>
            <a:off x="5029200" y="1"/>
            <a:ext cx="2057400" cy="502693"/>
          </a:xfrm>
          <a:prstGeom prst="rect">
            <a:avLst/>
          </a:prstGeom>
          <a:noFill/>
          <a:ln>
            <a:noFill/>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dirty="0">
                <a:solidFill>
                  <a:srgbClr val="000000"/>
                </a:solidFill>
              </a:rPr>
              <a:t>Identity</a:t>
            </a:r>
          </a:p>
        </p:txBody>
      </p:sp>
      <p:pic>
        <p:nvPicPr>
          <p:cNvPr id="1026" name="Picture 2" descr="D:\14-9-19\Content Picture\Back.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602"/>
                    </a14:imgEffect>
                  </a14:imgLayer>
                </a14:imgProps>
              </a:ext>
              <a:ext uri="{28A0092B-C50C-407E-A947-70E740481C1C}">
                <a14:useLocalDpi xmlns:a14="http://schemas.microsoft.com/office/drawing/2010/main" val="0"/>
              </a:ext>
            </a:extLst>
          </a:blip>
          <a:srcRect/>
          <a:stretch>
            <a:fillRect/>
          </a:stretch>
        </p:blipFill>
        <p:spPr bwMode="auto">
          <a:xfrm>
            <a:off x="5273154" y="-304800"/>
            <a:ext cx="1676400" cy="59436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7400" y="975820"/>
            <a:ext cx="3215754" cy="2899014"/>
          </a:xfrm>
          <a:prstGeom prst="rect">
            <a:avLst/>
          </a:prstGeom>
        </p:spPr>
      </p:pic>
    </p:spTree>
    <p:extLst>
      <p:ext uri="{BB962C8B-B14F-4D97-AF65-F5344CB8AC3E}">
        <p14:creationId xmlns:p14="http://schemas.microsoft.com/office/powerpoint/2010/main" val="11588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8.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spcBef>
                <a:spcPts val="0"/>
              </a:spcBef>
              <a:spcAft>
                <a:spcPts val="0"/>
              </a:spcAft>
              <a:buNone/>
              <a:tabLst>
                <a:tab pos="342900" algn="l"/>
              </a:tabLst>
            </a:pPr>
            <a:r>
              <a:rPr lang="en-US" sz="5400" dirty="0">
                <a:latin typeface="Times New Roman" panose="02020603050405020304" pitchFamily="18" charset="0"/>
                <a:ea typeface="Times New Roman" panose="02020603050405020304" pitchFamily="18" charset="0"/>
              </a:rPr>
              <a:t>the aim of education is to make a man fully equipped to be useful to himself and to the society it is to develop the whole man his body mind and soul education aims at providing a child with opportunities to bring out all the latent talent that it possesses </a:t>
            </a:r>
          </a:p>
          <a:p>
            <a:pPr marL="0" marR="0" indent="0" algn="just">
              <a:lnSpc>
                <a:spcPct val="120000"/>
              </a:lnSpc>
              <a:spcBef>
                <a:spcPts val="0"/>
              </a:spcBef>
              <a:spcAft>
                <a:spcPts val="0"/>
              </a:spcAft>
              <a:buNone/>
            </a:pPr>
            <a:r>
              <a:rPr lang="en-US" sz="3600" dirty="0">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925800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Answer-8</a:t>
            </a:r>
            <a:endParaRPr lang="en-US" sz="4400" u="sng" dirty="0">
              <a:solidFill>
                <a:srgbClr val="FF0000"/>
              </a:solidFill>
            </a:endParaRPr>
          </a:p>
          <a:p>
            <a:pPr marL="0" marR="0" indent="0" algn="just">
              <a:spcBef>
                <a:spcPts val="0"/>
              </a:spcBef>
              <a:spcAft>
                <a:spcPts val="0"/>
              </a:spcAft>
              <a:buNone/>
              <a:tabLst>
                <a:tab pos="342900" algn="l"/>
              </a:tabLst>
            </a:pPr>
            <a:r>
              <a:rPr lang="en-US" sz="4400" dirty="0">
                <a:latin typeface="Times New Roman" panose="02020603050405020304" pitchFamily="18" charset="0"/>
                <a:ea typeface="Times New Roman" panose="02020603050405020304" pitchFamily="18" charset="0"/>
              </a:rPr>
              <a:t>T</a:t>
            </a:r>
            <a:r>
              <a:rPr lang="en-US" sz="4400" dirty="0" smtClean="0">
                <a:latin typeface="Times New Roman" panose="02020603050405020304" pitchFamily="18" charset="0"/>
                <a:ea typeface="Times New Roman" panose="02020603050405020304" pitchFamily="18" charset="0"/>
              </a:rPr>
              <a:t>he </a:t>
            </a:r>
            <a:r>
              <a:rPr lang="en-US" sz="4400" dirty="0">
                <a:latin typeface="Times New Roman" panose="02020603050405020304" pitchFamily="18" charset="0"/>
                <a:ea typeface="Times New Roman" panose="02020603050405020304" pitchFamily="18" charset="0"/>
              </a:rPr>
              <a:t>aim of education is to make a man fully equipped to be useful to himself and to the </a:t>
            </a:r>
            <a:r>
              <a:rPr lang="en-US" sz="4400" dirty="0" smtClean="0">
                <a:latin typeface="Times New Roman" panose="02020603050405020304" pitchFamily="18" charset="0"/>
                <a:ea typeface="Times New Roman" panose="02020603050405020304" pitchFamily="18" charset="0"/>
              </a:rPr>
              <a:t>society. </a:t>
            </a:r>
            <a:r>
              <a:rPr lang="en-US" sz="4400" dirty="0">
                <a:latin typeface="Times New Roman" panose="02020603050405020304" pitchFamily="18" charset="0"/>
                <a:ea typeface="Times New Roman" panose="02020603050405020304" pitchFamily="18" charset="0"/>
              </a:rPr>
              <a:t>I</a:t>
            </a:r>
            <a:r>
              <a:rPr lang="en-US" sz="4400" dirty="0" smtClean="0">
                <a:latin typeface="Times New Roman" panose="02020603050405020304" pitchFamily="18" charset="0"/>
                <a:ea typeface="Times New Roman" panose="02020603050405020304" pitchFamily="18" charset="0"/>
              </a:rPr>
              <a:t>t </a:t>
            </a:r>
            <a:r>
              <a:rPr lang="en-US" sz="4400" dirty="0">
                <a:latin typeface="Times New Roman" panose="02020603050405020304" pitchFamily="18" charset="0"/>
                <a:ea typeface="Times New Roman" panose="02020603050405020304" pitchFamily="18" charset="0"/>
              </a:rPr>
              <a:t>is to develop the whole </a:t>
            </a:r>
            <a:r>
              <a:rPr lang="en-US" sz="4400" dirty="0" smtClean="0">
                <a:latin typeface="Times New Roman" panose="02020603050405020304" pitchFamily="18" charset="0"/>
                <a:ea typeface="Times New Roman" panose="02020603050405020304" pitchFamily="18" charset="0"/>
              </a:rPr>
              <a:t>man, </a:t>
            </a:r>
            <a:r>
              <a:rPr lang="en-US" sz="4400" dirty="0">
                <a:latin typeface="Times New Roman" panose="02020603050405020304" pitchFamily="18" charset="0"/>
                <a:ea typeface="Times New Roman" panose="02020603050405020304" pitchFamily="18" charset="0"/>
              </a:rPr>
              <a:t>his </a:t>
            </a:r>
            <a:r>
              <a:rPr lang="en-US" sz="4400" dirty="0" smtClean="0">
                <a:latin typeface="Times New Roman" panose="02020603050405020304" pitchFamily="18" charset="0"/>
                <a:ea typeface="Times New Roman" panose="02020603050405020304" pitchFamily="18" charset="0"/>
              </a:rPr>
              <a:t>body, </a:t>
            </a:r>
            <a:r>
              <a:rPr lang="en-US" sz="4400" dirty="0">
                <a:latin typeface="Times New Roman" panose="02020603050405020304" pitchFamily="18" charset="0"/>
                <a:ea typeface="Times New Roman" panose="02020603050405020304" pitchFamily="18" charset="0"/>
              </a:rPr>
              <a:t>mind and </a:t>
            </a:r>
            <a:r>
              <a:rPr lang="en-US" sz="4400" dirty="0" smtClean="0">
                <a:latin typeface="Times New Roman" panose="02020603050405020304" pitchFamily="18" charset="0"/>
                <a:ea typeface="Times New Roman" panose="02020603050405020304" pitchFamily="18" charset="0"/>
              </a:rPr>
              <a:t>soul. </a:t>
            </a:r>
            <a:r>
              <a:rPr lang="en-US" sz="4400" dirty="0">
                <a:latin typeface="Times New Roman" panose="02020603050405020304" pitchFamily="18" charset="0"/>
                <a:ea typeface="Times New Roman" panose="02020603050405020304" pitchFamily="18" charset="0"/>
              </a:rPr>
              <a:t>E</a:t>
            </a:r>
            <a:r>
              <a:rPr lang="en-US" sz="4400" dirty="0" smtClean="0">
                <a:latin typeface="Times New Roman" panose="02020603050405020304" pitchFamily="18" charset="0"/>
                <a:ea typeface="Times New Roman" panose="02020603050405020304" pitchFamily="18" charset="0"/>
              </a:rPr>
              <a:t>ducation </a:t>
            </a:r>
            <a:r>
              <a:rPr lang="en-US" sz="4400" dirty="0">
                <a:latin typeface="Times New Roman" panose="02020603050405020304" pitchFamily="18" charset="0"/>
                <a:ea typeface="Times New Roman" panose="02020603050405020304" pitchFamily="18" charset="0"/>
              </a:rPr>
              <a:t>aims at providing a child with opportunities to bring out all the latent talent that it </a:t>
            </a:r>
            <a:r>
              <a:rPr lang="en-US" sz="4400" dirty="0" smtClean="0">
                <a:latin typeface="Times New Roman" panose="02020603050405020304" pitchFamily="18" charset="0"/>
                <a:ea typeface="Times New Roman" panose="02020603050405020304" pitchFamily="18" charset="0"/>
              </a:rPr>
              <a:t>possesses. </a:t>
            </a:r>
            <a:endParaRPr lang="en-US" sz="3600" dirty="0">
              <a:latin typeface="Times New Roman" panose="02020603050405020304" pitchFamily="18" charset="0"/>
              <a:ea typeface="Times New Roman" panose="02020603050405020304" pitchFamily="18" charset="0"/>
            </a:endParaRPr>
          </a:p>
          <a:p>
            <a:pPr marL="0" marR="0" indent="0" algn="just">
              <a:lnSpc>
                <a:spcPct val="120000"/>
              </a:lnSpc>
              <a:spcBef>
                <a:spcPts val="0"/>
              </a:spcBef>
              <a:spcAft>
                <a:spcPts val="0"/>
              </a:spcAft>
              <a:buNone/>
            </a:pPr>
            <a:endParaRPr lang="en-US" sz="36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78806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9.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marR="0" indent="0" algn="just">
              <a:spcBef>
                <a:spcPts val="0"/>
              </a:spcBef>
              <a:spcAft>
                <a:spcPts val="0"/>
              </a:spcAft>
              <a:buNone/>
              <a:tabLst>
                <a:tab pos="342900" algn="l"/>
              </a:tabLst>
            </a:pPr>
            <a:r>
              <a:rPr lang="en-US" sz="5400" dirty="0">
                <a:latin typeface="Times New Roman" panose="02020603050405020304" pitchFamily="18" charset="0"/>
                <a:ea typeface="Times New Roman" panose="02020603050405020304" pitchFamily="18" charset="0"/>
              </a:rPr>
              <a:t>death is inevitable everybody knows it yet everybody forgets it for the necessity of life again someone becomes immortal by welcoming the death with smiling face someone dies many times before death</a:t>
            </a:r>
          </a:p>
          <a:p>
            <a:pPr marL="0" indent="0">
              <a:buNone/>
            </a:pPr>
            <a:endParaRPr lang="en-US" dirty="0"/>
          </a:p>
        </p:txBody>
      </p:sp>
    </p:spTree>
    <p:extLst>
      <p:ext uri="{BB962C8B-B14F-4D97-AF65-F5344CB8AC3E}">
        <p14:creationId xmlns:p14="http://schemas.microsoft.com/office/powerpoint/2010/main" val="3793410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Answer-9</a:t>
            </a:r>
            <a:endParaRPr lang="en-US" sz="4400" u="sng" dirty="0">
              <a:solidFill>
                <a:srgbClr val="FF0000"/>
              </a:solidFill>
            </a:endParaRPr>
          </a:p>
          <a:p>
            <a:pPr marL="0" marR="0" indent="0" algn="just">
              <a:spcBef>
                <a:spcPts val="0"/>
              </a:spcBef>
              <a:spcAft>
                <a:spcPts val="0"/>
              </a:spcAft>
              <a:buNone/>
              <a:tabLst>
                <a:tab pos="342900" algn="l"/>
              </a:tabLst>
            </a:pPr>
            <a:r>
              <a:rPr lang="en-US" sz="4400" dirty="0">
                <a:latin typeface="Times New Roman" panose="02020603050405020304" pitchFamily="18" charset="0"/>
                <a:ea typeface="Times New Roman" panose="02020603050405020304" pitchFamily="18" charset="0"/>
              </a:rPr>
              <a:t>D</a:t>
            </a:r>
            <a:r>
              <a:rPr lang="en-US" sz="4400" dirty="0" smtClean="0">
                <a:latin typeface="Times New Roman" panose="02020603050405020304" pitchFamily="18" charset="0"/>
                <a:ea typeface="Times New Roman" panose="02020603050405020304" pitchFamily="18" charset="0"/>
              </a:rPr>
              <a:t>eath </a:t>
            </a:r>
            <a:r>
              <a:rPr lang="en-US" sz="4400" dirty="0">
                <a:latin typeface="Times New Roman" panose="02020603050405020304" pitchFamily="18" charset="0"/>
                <a:ea typeface="Times New Roman" panose="02020603050405020304" pitchFamily="18" charset="0"/>
              </a:rPr>
              <a:t>is </a:t>
            </a:r>
            <a:r>
              <a:rPr lang="en-US" sz="4400" dirty="0" smtClean="0">
                <a:latin typeface="Times New Roman" panose="02020603050405020304" pitchFamily="18" charset="0"/>
                <a:ea typeface="Times New Roman" panose="02020603050405020304" pitchFamily="18" charset="0"/>
              </a:rPr>
              <a:t>inevitable. </a:t>
            </a:r>
            <a:r>
              <a:rPr lang="en-US" sz="4400" dirty="0">
                <a:latin typeface="Times New Roman" panose="02020603050405020304" pitchFamily="18" charset="0"/>
                <a:ea typeface="Times New Roman" panose="02020603050405020304" pitchFamily="18" charset="0"/>
              </a:rPr>
              <a:t>E</a:t>
            </a:r>
            <a:r>
              <a:rPr lang="en-US" sz="4400" dirty="0" smtClean="0">
                <a:latin typeface="Times New Roman" panose="02020603050405020304" pitchFamily="18" charset="0"/>
                <a:ea typeface="Times New Roman" panose="02020603050405020304" pitchFamily="18" charset="0"/>
              </a:rPr>
              <a:t>verybody </a:t>
            </a:r>
            <a:r>
              <a:rPr lang="en-US" sz="4400" dirty="0">
                <a:latin typeface="Times New Roman" panose="02020603050405020304" pitchFamily="18" charset="0"/>
                <a:ea typeface="Times New Roman" panose="02020603050405020304" pitchFamily="18" charset="0"/>
              </a:rPr>
              <a:t>knows </a:t>
            </a:r>
            <a:r>
              <a:rPr lang="en-US" sz="4400" dirty="0" smtClean="0">
                <a:latin typeface="Times New Roman" panose="02020603050405020304" pitchFamily="18" charset="0"/>
                <a:ea typeface="Times New Roman" panose="02020603050405020304" pitchFamily="18" charset="0"/>
              </a:rPr>
              <a:t>it. </a:t>
            </a:r>
            <a:r>
              <a:rPr lang="en-US" sz="4400" dirty="0">
                <a:latin typeface="Times New Roman" panose="02020603050405020304" pitchFamily="18" charset="0"/>
                <a:ea typeface="Times New Roman" panose="02020603050405020304" pitchFamily="18" charset="0"/>
              </a:rPr>
              <a:t>Y</a:t>
            </a:r>
            <a:r>
              <a:rPr lang="en-US" sz="4400" dirty="0" smtClean="0">
                <a:latin typeface="Times New Roman" panose="02020603050405020304" pitchFamily="18" charset="0"/>
                <a:ea typeface="Times New Roman" panose="02020603050405020304" pitchFamily="18" charset="0"/>
              </a:rPr>
              <a:t>et </a:t>
            </a:r>
            <a:r>
              <a:rPr lang="en-US" sz="4400" dirty="0">
                <a:latin typeface="Times New Roman" panose="02020603050405020304" pitchFamily="18" charset="0"/>
                <a:ea typeface="Times New Roman" panose="02020603050405020304" pitchFamily="18" charset="0"/>
              </a:rPr>
              <a:t>everybody forgets it for the necessity of </a:t>
            </a:r>
            <a:r>
              <a:rPr lang="en-US" sz="4400" dirty="0" smtClean="0">
                <a:latin typeface="Times New Roman" panose="02020603050405020304" pitchFamily="18" charset="0"/>
                <a:ea typeface="Times New Roman" panose="02020603050405020304" pitchFamily="18" charset="0"/>
              </a:rPr>
              <a:t>life. Again, </a:t>
            </a:r>
            <a:r>
              <a:rPr lang="en-US" sz="4400" dirty="0">
                <a:latin typeface="Times New Roman" panose="02020603050405020304" pitchFamily="18" charset="0"/>
                <a:ea typeface="Times New Roman" panose="02020603050405020304" pitchFamily="18" charset="0"/>
              </a:rPr>
              <a:t>someone becomes immortal by welcoming the death with smiling </a:t>
            </a:r>
            <a:r>
              <a:rPr lang="en-US" sz="4400" dirty="0" smtClean="0">
                <a:latin typeface="Times New Roman" panose="02020603050405020304" pitchFamily="18" charset="0"/>
                <a:ea typeface="Times New Roman" panose="02020603050405020304" pitchFamily="18" charset="0"/>
              </a:rPr>
              <a:t>face. </a:t>
            </a:r>
            <a:r>
              <a:rPr lang="en-US" sz="4400" dirty="0">
                <a:latin typeface="Times New Roman" panose="02020603050405020304" pitchFamily="18" charset="0"/>
                <a:ea typeface="Times New Roman" panose="02020603050405020304" pitchFamily="18" charset="0"/>
              </a:rPr>
              <a:t>S</a:t>
            </a:r>
            <a:r>
              <a:rPr lang="en-US" sz="4400" dirty="0" smtClean="0">
                <a:latin typeface="Times New Roman" panose="02020603050405020304" pitchFamily="18" charset="0"/>
                <a:ea typeface="Times New Roman" panose="02020603050405020304" pitchFamily="18" charset="0"/>
              </a:rPr>
              <a:t>omeone </a:t>
            </a:r>
            <a:r>
              <a:rPr lang="en-US" sz="4400" dirty="0">
                <a:latin typeface="Times New Roman" panose="02020603050405020304" pitchFamily="18" charset="0"/>
                <a:ea typeface="Times New Roman" panose="02020603050405020304" pitchFamily="18" charset="0"/>
              </a:rPr>
              <a:t>dies many times before </a:t>
            </a:r>
            <a:r>
              <a:rPr lang="en-US" sz="4400" dirty="0" smtClean="0">
                <a:latin typeface="Times New Roman" panose="02020603050405020304" pitchFamily="18" charset="0"/>
                <a:ea typeface="Times New Roman" panose="02020603050405020304" pitchFamily="18" charset="0"/>
              </a:rPr>
              <a:t>death.</a:t>
            </a:r>
            <a:endParaRPr lang="en-US" sz="3600"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57273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10.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indent="0" algn="just">
              <a:buNone/>
            </a:pPr>
            <a:r>
              <a:rPr lang="en-US" sz="5400" dirty="0" err="1">
                <a:latin typeface="Times New Roman" panose="02020603050405020304" pitchFamily="18" charset="0"/>
                <a:ea typeface="Times New Roman" panose="02020603050405020304" pitchFamily="18" charset="0"/>
              </a:rPr>
              <a:t>dont</a:t>
            </a:r>
            <a:r>
              <a:rPr lang="en-US" sz="5400" dirty="0">
                <a:latin typeface="Times New Roman" panose="02020603050405020304" pitchFamily="18" charset="0"/>
                <a:ea typeface="Times New Roman" panose="02020603050405020304" pitchFamily="18" charset="0"/>
              </a:rPr>
              <a:t> speak ill of others to speak ill of others is a great sin rather rectify yourself through self-criticism if you rectify yourself in this way others will follow you if you speak ill of others only problems increase this does not do any good to society</a:t>
            </a:r>
            <a:endParaRPr lang="en-US" sz="5400" dirty="0"/>
          </a:p>
        </p:txBody>
      </p:sp>
    </p:spTree>
    <p:extLst>
      <p:ext uri="{BB962C8B-B14F-4D97-AF65-F5344CB8AC3E}">
        <p14:creationId xmlns:p14="http://schemas.microsoft.com/office/powerpoint/2010/main" val="352336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Answer-10</a:t>
            </a:r>
            <a:endParaRPr lang="en-US" sz="4400" u="sng" dirty="0">
              <a:solidFill>
                <a:srgbClr val="FF0000"/>
              </a:solidFill>
            </a:endParaRPr>
          </a:p>
          <a:p>
            <a:pPr marL="0" indent="0" algn="just">
              <a:buNone/>
            </a:pPr>
            <a:r>
              <a:rPr lang="en-US" sz="4400" dirty="0" smtClean="0">
                <a:latin typeface="Times New Roman" panose="02020603050405020304" pitchFamily="18" charset="0"/>
                <a:ea typeface="Times New Roman" panose="02020603050405020304" pitchFamily="18" charset="0"/>
              </a:rPr>
              <a:t>Don’t </a:t>
            </a:r>
            <a:r>
              <a:rPr lang="en-US" sz="4400" dirty="0">
                <a:latin typeface="Times New Roman" panose="02020603050405020304" pitchFamily="18" charset="0"/>
                <a:ea typeface="Times New Roman" panose="02020603050405020304" pitchFamily="18" charset="0"/>
              </a:rPr>
              <a:t>speak ill of </a:t>
            </a:r>
            <a:r>
              <a:rPr lang="en-US" sz="4400" dirty="0" smtClean="0">
                <a:latin typeface="Times New Roman" panose="02020603050405020304" pitchFamily="18" charset="0"/>
                <a:ea typeface="Times New Roman" panose="02020603050405020304" pitchFamily="18" charset="0"/>
              </a:rPr>
              <a:t>others. </a:t>
            </a:r>
            <a:r>
              <a:rPr lang="en-US" sz="4400" dirty="0">
                <a:latin typeface="Times New Roman" panose="02020603050405020304" pitchFamily="18" charset="0"/>
                <a:ea typeface="Times New Roman" panose="02020603050405020304" pitchFamily="18" charset="0"/>
              </a:rPr>
              <a:t>T</a:t>
            </a:r>
            <a:r>
              <a:rPr lang="en-US" sz="4400" dirty="0" smtClean="0">
                <a:latin typeface="Times New Roman" panose="02020603050405020304" pitchFamily="18" charset="0"/>
                <a:ea typeface="Times New Roman" panose="02020603050405020304" pitchFamily="18" charset="0"/>
              </a:rPr>
              <a:t>o </a:t>
            </a:r>
            <a:r>
              <a:rPr lang="en-US" sz="4400" dirty="0">
                <a:latin typeface="Times New Roman" panose="02020603050405020304" pitchFamily="18" charset="0"/>
                <a:ea typeface="Times New Roman" panose="02020603050405020304" pitchFamily="18" charset="0"/>
              </a:rPr>
              <a:t>speak ill of others is a great sin rather rectify yourself through </a:t>
            </a:r>
            <a:r>
              <a:rPr lang="en-US" sz="4400" dirty="0" smtClean="0">
                <a:latin typeface="Times New Roman" panose="02020603050405020304" pitchFamily="18" charset="0"/>
                <a:ea typeface="Times New Roman" panose="02020603050405020304" pitchFamily="18" charset="0"/>
              </a:rPr>
              <a:t>self-criticism. </a:t>
            </a:r>
            <a:r>
              <a:rPr lang="en-US" sz="4400" dirty="0">
                <a:latin typeface="Times New Roman" panose="02020603050405020304" pitchFamily="18" charset="0"/>
                <a:ea typeface="Times New Roman" panose="02020603050405020304" pitchFamily="18" charset="0"/>
              </a:rPr>
              <a:t>I</a:t>
            </a:r>
            <a:r>
              <a:rPr lang="en-US" sz="4400" dirty="0" smtClean="0">
                <a:latin typeface="Times New Roman" panose="02020603050405020304" pitchFamily="18" charset="0"/>
                <a:ea typeface="Times New Roman" panose="02020603050405020304" pitchFamily="18" charset="0"/>
              </a:rPr>
              <a:t>f </a:t>
            </a:r>
            <a:r>
              <a:rPr lang="en-US" sz="4400" dirty="0">
                <a:latin typeface="Times New Roman" panose="02020603050405020304" pitchFamily="18" charset="0"/>
                <a:ea typeface="Times New Roman" panose="02020603050405020304" pitchFamily="18" charset="0"/>
              </a:rPr>
              <a:t>you rectify yourself in this </a:t>
            </a:r>
            <a:r>
              <a:rPr lang="en-US" sz="4400" dirty="0" smtClean="0">
                <a:latin typeface="Times New Roman" panose="02020603050405020304" pitchFamily="18" charset="0"/>
                <a:ea typeface="Times New Roman" panose="02020603050405020304" pitchFamily="18" charset="0"/>
              </a:rPr>
              <a:t>way, </a:t>
            </a:r>
            <a:r>
              <a:rPr lang="en-US" sz="4400" dirty="0">
                <a:latin typeface="Times New Roman" panose="02020603050405020304" pitchFamily="18" charset="0"/>
                <a:ea typeface="Times New Roman" panose="02020603050405020304" pitchFamily="18" charset="0"/>
              </a:rPr>
              <a:t>others will follow </a:t>
            </a:r>
            <a:r>
              <a:rPr lang="en-US" sz="4400" dirty="0" smtClean="0">
                <a:latin typeface="Times New Roman" panose="02020603050405020304" pitchFamily="18" charset="0"/>
                <a:ea typeface="Times New Roman" panose="02020603050405020304" pitchFamily="18" charset="0"/>
              </a:rPr>
              <a:t>you. </a:t>
            </a:r>
            <a:r>
              <a:rPr lang="en-US" sz="4400" dirty="0">
                <a:latin typeface="Times New Roman" panose="02020603050405020304" pitchFamily="18" charset="0"/>
                <a:ea typeface="Times New Roman" panose="02020603050405020304" pitchFamily="18" charset="0"/>
              </a:rPr>
              <a:t>I</a:t>
            </a:r>
            <a:r>
              <a:rPr lang="en-US" sz="4400" dirty="0" smtClean="0">
                <a:latin typeface="Times New Roman" panose="02020603050405020304" pitchFamily="18" charset="0"/>
                <a:ea typeface="Times New Roman" panose="02020603050405020304" pitchFamily="18" charset="0"/>
              </a:rPr>
              <a:t>f </a:t>
            </a:r>
            <a:r>
              <a:rPr lang="en-US" sz="4400" dirty="0">
                <a:latin typeface="Times New Roman" panose="02020603050405020304" pitchFamily="18" charset="0"/>
                <a:ea typeface="Times New Roman" panose="02020603050405020304" pitchFamily="18" charset="0"/>
              </a:rPr>
              <a:t>you speak ill of </a:t>
            </a:r>
            <a:r>
              <a:rPr lang="en-US" sz="4400" dirty="0" smtClean="0">
                <a:latin typeface="Times New Roman" panose="02020603050405020304" pitchFamily="18" charset="0"/>
                <a:ea typeface="Times New Roman" panose="02020603050405020304" pitchFamily="18" charset="0"/>
              </a:rPr>
              <a:t>others, </a:t>
            </a:r>
            <a:r>
              <a:rPr lang="en-US" sz="4400" dirty="0">
                <a:latin typeface="Times New Roman" panose="02020603050405020304" pitchFamily="18" charset="0"/>
                <a:ea typeface="Times New Roman" panose="02020603050405020304" pitchFamily="18" charset="0"/>
              </a:rPr>
              <a:t>only </a:t>
            </a:r>
            <a:r>
              <a:rPr lang="en-US" sz="4400" dirty="0" smtClean="0">
                <a:latin typeface="Times New Roman" panose="02020603050405020304" pitchFamily="18" charset="0"/>
                <a:ea typeface="Times New Roman" panose="02020603050405020304" pitchFamily="18" charset="0"/>
              </a:rPr>
              <a:t>problems will increase. </a:t>
            </a:r>
            <a:r>
              <a:rPr lang="en-US" sz="4400" dirty="0">
                <a:latin typeface="Times New Roman" panose="02020603050405020304" pitchFamily="18" charset="0"/>
                <a:ea typeface="Times New Roman" panose="02020603050405020304" pitchFamily="18" charset="0"/>
              </a:rPr>
              <a:t>T</a:t>
            </a:r>
            <a:r>
              <a:rPr lang="en-US" sz="4400" dirty="0" smtClean="0">
                <a:latin typeface="Times New Roman" panose="02020603050405020304" pitchFamily="18" charset="0"/>
                <a:ea typeface="Times New Roman" panose="02020603050405020304" pitchFamily="18" charset="0"/>
              </a:rPr>
              <a:t>his </a:t>
            </a:r>
            <a:r>
              <a:rPr lang="en-US" sz="4400" dirty="0">
                <a:latin typeface="Times New Roman" panose="02020603050405020304" pitchFamily="18" charset="0"/>
                <a:ea typeface="Times New Roman" panose="02020603050405020304" pitchFamily="18" charset="0"/>
              </a:rPr>
              <a:t>does not do any good to </a:t>
            </a:r>
            <a:r>
              <a:rPr lang="en-US" sz="4400" dirty="0" smtClean="0">
                <a:latin typeface="Times New Roman" panose="02020603050405020304" pitchFamily="18" charset="0"/>
                <a:ea typeface="Times New Roman" panose="02020603050405020304" pitchFamily="18" charset="0"/>
              </a:rPr>
              <a:t>society.</a:t>
            </a:r>
            <a:endParaRPr lang="en-US" dirty="0"/>
          </a:p>
        </p:txBody>
      </p:sp>
    </p:spTree>
    <p:extLst>
      <p:ext uri="{BB962C8B-B14F-4D97-AF65-F5344CB8AC3E}">
        <p14:creationId xmlns:p14="http://schemas.microsoft.com/office/powerpoint/2010/main" val="3083058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38188" y="1643062"/>
            <a:ext cx="10787062" cy="4071938"/>
          </a:xfrm>
          <a:prstGeom prst="round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rtlCol="0" anchor="ctr">
            <a:prstTxWarp prst="textWave2">
              <a:avLst/>
            </a:prstTxWarp>
          </a:bodyPr>
          <a:lstStyle/>
          <a:p>
            <a:pPr algn="ctr" defTabSz="532650"/>
            <a:r>
              <a:rPr lang="en-US" sz="9000" b="1" dirty="0">
                <a:solidFill>
                  <a:prstClr val="black"/>
                </a:solidFill>
                <a:latin typeface="Book Antiqua" pitchFamily="18" charset="0"/>
              </a:rPr>
              <a:t>See you again.</a:t>
            </a:r>
          </a:p>
        </p:txBody>
      </p:sp>
    </p:spTree>
    <p:extLst>
      <p:ext uri="{BB962C8B-B14F-4D97-AF65-F5344CB8AC3E}">
        <p14:creationId xmlns:p14="http://schemas.microsoft.com/office/powerpoint/2010/main" val="181948428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accent2">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65760"/>
            <a:ext cx="12192000" cy="548640"/>
          </a:xfrm>
        </p:spPr>
        <p:txBody>
          <a:bodyPr/>
          <a:lstStyle/>
          <a:p>
            <a:pPr algn="ctr"/>
            <a:r>
              <a:rPr lang="en-US" sz="4400" dirty="0" smtClean="0">
                <a:solidFill>
                  <a:schemeClr val="bg1"/>
                </a:solidFill>
              </a:rPr>
              <a:t>WHAT ARE THE STUDENTS DOING HERE?</a:t>
            </a:r>
            <a:endParaRPr lang="en-US" sz="4400"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112" y="914400"/>
            <a:ext cx="7729728" cy="4108704"/>
          </a:xfrm>
        </p:spPr>
      </p:pic>
    </p:spTree>
    <p:extLst>
      <p:ext uri="{BB962C8B-B14F-4D97-AF65-F5344CB8AC3E}">
        <p14:creationId xmlns:p14="http://schemas.microsoft.com/office/powerpoint/2010/main" val="1952693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00B0F0"/>
          </a:bgClr>
        </a:pattFill>
        <a:effectLst/>
      </p:bgPr>
    </p:bg>
    <p:spTree>
      <p:nvGrpSpPr>
        <p:cNvPr id="1" name=""/>
        <p:cNvGrpSpPr/>
        <p:nvPr/>
      </p:nvGrpSpPr>
      <p:grpSpPr>
        <a:xfrm>
          <a:off x="0" y="0"/>
          <a:ext cx="0" cy="0"/>
          <a:chOff x="0" y="0"/>
          <a:chExt cx="0" cy="0"/>
        </a:xfrm>
      </p:grpSpPr>
      <p:sp>
        <p:nvSpPr>
          <p:cNvPr id="3" name="Up Ribbon 2"/>
          <p:cNvSpPr/>
          <p:nvPr/>
        </p:nvSpPr>
        <p:spPr>
          <a:xfrm>
            <a:off x="390144" y="2535318"/>
            <a:ext cx="11265408" cy="1619343"/>
          </a:xfrm>
          <a:prstGeom prst="ribbon2">
            <a:avLst>
              <a:gd name="adj1" fmla="val 16667"/>
              <a:gd name="adj2" fmla="val 73161"/>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prstClr val="white"/>
                </a:solidFill>
                <a:latin typeface="Times New Roman" panose="02020603050405020304" pitchFamily="18" charset="0"/>
                <a:cs typeface="Times New Roman" panose="02020603050405020304" pitchFamily="18" charset="0"/>
              </a:rPr>
              <a:t>Exercise on </a:t>
            </a:r>
            <a:r>
              <a:rPr lang="en-US" sz="4400" b="1" dirty="0" smtClean="0">
                <a:solidFill>
                  <a:prstClr val="white"/>
                </a:solidFill>
                <a:latin typeface="Times New Roman" panose="02020603050405020304" pitchFamily="18" charset="0"/>
                <a:cs typeface="Times New Roman" panose="02020603050405020304" pitchFamily="18" charset="0"/>
              </a:rPr>
              <a:t>Capital Letters and Punctuation marks</a:t>
            </a:r>
            <a:endParaRPr lang="en-US" sz="4400" b="1" dirty="0" smtClean="0">
              <a:solidFill>
                <a:prstClr val="white"/>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814734" y="1181686"/>
            <a:ext cx="8556673"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4400" dirty="0" smtClean="0">
                <a:solidFill>
                  <a:prstClr val="white"/>
                </a:solidFill>
                <a:latin typeface="Times New Roman" panose="02020603050405020304" pitchFamily="18" charset="0"/>
                <a:cs typeface="Times New Roman" panose="02020603050405020304" pitchFamily="18" charset="0"/>
              </a:rPr>
              <a:t>Our Topic is</a:t>
            </a:r>
            <a:endParaRPr lang="en-US" sz="44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692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0">
          <a:fgClr>
            <a:schemeClr val="accent1"/>
          </a:fgClr>
          <a:bgClr>
            <a:srgbClr val="00B0F0"/>
          </a:bgClr>
        </a:pattFill>
        <a:effectLst/>
      </p:bgPr>
    </p:bg>
    <p:spTree>
      <p:nvGrpSpPr>
        <p:cNvPr id="1" name=""/>
        <p:cNvGrpSpPr/>
        <p:nvPr/>
      </p:nvGrpSpPr>
      <p:grpSpPr>
        <a:xfrm>
          <a:off x="0" y="0"/>
          <a:ext cx="0" cy="0"/>
          <a:chOff x="0" y="0"/>
          <a:chExt cx="0" cy="0"/>
        </a:xfrm>
      </p:grpSpPr>
      <p:sp>
        <p:nvSpPr>
          <p:cNvPr id="2" name="Flowchart: Alternate Process 1"/>
          <p:cNvSpPr/>
          <p:nvPr/>
        </p:nvSpPr>
        <p:spPr>
          <a:xfrm>
            <a:off x="2380342" y="1143000"/>
            <a:ext cx="7525658" cy="838200"/>
          </a:xfrm>
          <a:prstGeom prst="flowChartAlternateProcess">
            <a:avLst/>
          </a:prstGeom>
          <a:ln>
            <a:solidFill>
              <a:schemeClr val="tx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prstClr val="black"/>
                </a:solidFill>
                <a:latin typeface="Book Antiqua" pitchFamily="18" charset="0"/>
              </a:rPr>
              <a:t>Learning outcomes</a:t>
            </a:r>
          </a:p>
        </p:txBody>
      </p:sp>
      <p:sp>
        <p:nvSpPr>
          <p:cNvPr id="3" name="Rounded Rectangle 2"/>
          <p:cNvSpPr/>
          <p:nvPr/>
        </p:nvSpPr>
        <p:spPr>
          <a:xfrm>
            <a:off x="2380342" y="2438400"/>
            <a:ext cx="7525658" cy="3276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b="1" dirty="0">
                <a:solidFill>
                  <a:prstClr val="black"/>
                </a:solidFill>
                <a:latin typeface="Book Antiqua" pitchFamily="18" charset="0"/>
              </a:rPr>
              <a:t>After completing this lesson, we will be able to –</a:t>
            </a:r>
          </a:p>
          <a:p>
            <a:pPr marL="457200" indent="-457200">
              <a:buFont typeface="Wingdings" pitchFamily="2" charset="2"/>
              <a:buChar char="Ø"/>
            </a:pPr>
            <a:r>
              <a:rPr lang="en-US" sz="2800" b="1" dirty="0" smtClean="0">
                <a:solidFill>
                  <a:prstClr val="black"/>
                </a:solidFill>
                <a:latin typeface="Book Antiqua" pitchFamily="18" charset="0"/>
              </a:rPr>
              <a:t>prepare for the annual examination</a:t>
            </a:r>
            <a:endParaRPr lang="en-US" sz="2800" b="1" dirty="0">
              <a:solidFill>
                <a:prstClr val="black"/>
              </a:solidFill>
              <a:latin typeface="Book Antiqua" pitchFamily="18" charset="0"/>
            </a:endParaRPr>
          </a:p>
        </p:txBody>
      </p:sp>
    </p:spTree>
    <p:extLst>
      <p:ext uri="{BB962C8B-B14F-4D97-AF65-F5344CB8AC3E}">
        <p14:creationId xmlns:p14="http://schemas.microsoft.com/office/powerpoint/2010/main" val="23770189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1</a:t>
            </a:r>
            <a:r>
              <a:rPr lang="en-US" b="1" dirty="0">
                <a:solidFill>
                  <a:srgbClr val="0070C0"/>
                </a:solidFill>
              </a:rPr>
              <a:t>. Use capitals and punctuation marks where necessary in the following </a:t>
            </a:r>
            <a:r>
              <a:rPr lang="en-US" b="1" dirty="0" smtClean="0">
                <a:solidFill>
                  <a:srgbClr val="0070C0"/>
                </a:solidFill>
              </a:rPr>
              <a:t>text. 5</a:t>
            </a:r>
            <a:endParaRPr lang="en-US" dirty="0">
              <a:solidFill>
                <a:srgbClr val="0070C0"/>
              </a:solidFill>
            </a:endParaRPr>
          </a:p>
          <a:p>
            <a:pPr marL="0" indent="0" algn="just">
              <a:buNone/>
            </a:pPr>
            <a:r>
              <a:rPr lang="en-US" sz="6000" dirty="0" err="1">
                <a:latin typeface="Times New Roman" panose="02020603050405020304" pitchFamily="18" charset="0"/>
                <a:ea typeface="Times New Roman" panose="02020603050405020304" pitchFamily="18" charset="0"/>
              </a:rPr>
              <a:t>fahim</a:t>
            </a:r>
            <a:r>
              <a:rPr lang="en-US" sz="6000" dirty="0">
                <a:latin typeface="Times New Roman" panose="02020603050405020304" pitchFamily="18" charset="0"/>
                <a:ea typeface="Times New Roman" panose="02020603050405020304" pitchFamily="18" charset="0"/>
              </a:rPr>
              <a:t> said to me have you finished reading the book </a:t>
            </a:r>
            <a:r>
              <a:rPr lang="en-US" sz="6000" dirty="0" err="1">
                <a:latin typeface="Times New Roman" panose="02020603050405020304" pitchFamily="18" charset="0"/>
                <a:ea typeface="Times New Roman" panose="02020603050405020304" pitchFamily="18" charset="0"/>
              </a:rPr>
              <a:t>i</a:t>
            </a:r>
            <a:r>
              <a:rPr lang="en-US" sz="6000" dirty="0">
                <a:latin typeface="Times New Roman" panose="02020603050405020304" pitchFamily="18" charset="0"/>
                <a:ea typeface="Times New Roman" panose="02020603050405020304" pitchFamily="18" charset="0"/>
              </a:rPr>
              <a:t> gave you yesterday yes </a:t>
            </a:r>
            <a:r>
              <a:rPr lang="en-US" sz="6000" dirty="0" err="1">
                <a:latin typeface="Times New Roman" panose="02020603050405020304" pitchFamily="18" charset="0"/>
                <a:ea typeface="Times New Roman" panose="02020603050405020304" pitchFamily="18" charset="0"/>
              </a:rPr>
              <a:t>i</a:t>
            </a:r>
            <a:r>
              <a:rPr lang="en-US" sz="6000" dirty="0">
                <a:latin typeface="Times New Roman" panose="02020603050405020304" pitchFamily="18" charset="0"/>
                <a:ea typeface="Times New Roman" panose="02020603050405020304" pitchFamily="18" charset="0"/>
              </a:rPr>
              <a:t> have finished reading the book </a:t>
            </a:r>
            <a:r>
              <a:rPr lang="en-US" sz="6000" dirty="0" err="1">
                <a:latin typeface="Times New Roman" panose="02020603050405020304" pitchFamily="18" charset="0"/>
                <a:ea typeface="Times New Roman" panose="02020603050405020304" pitchFamily="18" charset="0"/>
              </a:rPr>
              <a:t>i</a:t>
            </a:r>
            <a:r>
              <a:rPr lang="en-US" sz="6000" dirty="0">
                <a:latin typeface="Times New Roman" panose="02020603050405020304" pitchFamily="18" charset="0"/>
                <a:ea typeface="Times New Roman" panose="02020603050405020304" pitchFamily="18" charset="0"/>
              </a:rPr>
              <a:t> replied what an interesting book it is </a:t>
            </a:r>
            <a:r>
              <a:rPr lang="en-US" sz="6000" dirty="0" err="1">
                <a:latin typeface="Times New Roman" panose="02020603050405020304" pitchFamily="18" charset="0"/>
                <a:ea typeface="Times New Roman" panose="02020603050405020304" pitchFamily="18" charset="0"/>
              </a:rPr>
              <a:t>i</a:t>
            </a:r>
            <a:r>
              <a:rPr lang="en-US" sz="6000" dirty="0">
                <a:latin typeface="Times New Roman" panose="02020603050405020304" pitchFamily="18" charset="0"/>
                <a:ea typeface="Times New Roman" panose="02020603050405020304" pitchFamily="18" charset="0"/>
              </a:rPr>
              <a:t> said will you return the book to me today he asked.</a:t>
            </a:r>
            <a:endParaRPr lang="en-US" sz="6000" dirty="0"/>
          </a:p>
        </p:txBody>
      </p:sp>
    </p:spTree>
    <p:extLst>
      <p:ext uri="{BB962C8B-B14F-4D97-AF65-F5344CB8AC3E}">
        <p14:creationId xmlns:p14="http://schemas.microsoft.com/office/powerpoint/2010/main" val="3291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Answer-1</a:t>
            </a:r>
            <a:endParaRPr lang="en-US" sz="4400" u="sng" dirty="0">
              <a:solidFill>
                <a:srgbClr val="FF0000"/>
              </a:solidFill>
            </a:endParaRPr>
          </a:p>
          <a:p>
            <a:pPr marL="0" indent="0" algn="just">
              <a:buNone/>
            </a:pPr>
            <a:r>
              <a:rPr lang="en-US" sz="4800" dirty="0" err="1" smtClean="0">
                <a:latin typeface="Times New Roman" panose="02020603050405020304" pitchFamily="18" charset="0"/>
                <a:ea typeface="Times New Roman" panose="02020603050405020304" pitchFamily="18" charset="0"/>
              </a:rPr>
              <a:t>Fahim</a:t>
            </a:r>
            <a:r>
              <a:rPr lang="en-US" sz="4800" dirty="0" smtClean="0">
                <a:latin typeface="Times New Roman" panose="02020603050405020304" pitchFamily="18" charset="0"/>
                <a:ea typeface="Times New Roman" panose="02020603050405020304" pitchFamily="18" charset="0"/>
              </a:rPr>
              <a:t> </a:t>
            </a:r>
            <a:r>
              <a:rPr lang="en-US" sz="4800" dirty="0">
                <a:latin typeface="Times New Roman" panose="02020603050405020304" pitchFamily="18" charset="0"/>
                <a:ea typeface="Times New Roman" panose="02020603050405020304" pitchFamily="18" charset="0"/>
              </a:rPr>
              <a:t>said to </a:t>
            </a:r>
            <a:r>
              <a:rPr lang="en-US" sz="4800" dirty="0" smtClean="0">
                <a:latin typeface="Times New Roman" panose="02020603050405020304" pitchFamily="18" charset="0"/>
                <a:ea typeface="Times New Roman" panose="02020603050405020304" pitchFamily="18" charset="0"/>
              </a:rPr>
              <a:t>me, “Have </a:t>
            </a:r>
            <a:r>
              <a:rPr lang="en-US" sz="4800" dirty="0">
                <a:latin typeface="Times New Roman" panose="02020603050405020304" pitchFamily="18" charset="0"/>
                <a:ea typeface="Times New Roman" panose="02020603050405020304" pitchFamily="18" charset="0"/>
              </a:rPr>
              <a:t>you finished reading the book </a:t>
            </a:r>
            <a:r>
              <a:rPr lang="en-US" sz="4800" dirty="0" smtClean="0">
                <a:latin typeface="Times New Roman" panose="02020603050405020304" pitchFamily="18" charset="0"/>
                <a:ea typeface="Times New Roman" panose="02020603050405020304" pitchFamily="18" charset="0"/>
              </a:rPr>
              <a:t>I </a:t>
            </a:r>
            <a:r>
              <a:rPr lang="en-US" sz="4800" dirty="0">
                <a:latin typeface="Times New Roman" panose="02020603050405020304" pitchFamily="18" charset="0"/>
                <a:ea typeface="Times New Roman" panose="02020603050405020304" pitchFamily="18" charset="0"/>
              </a:rPr>
              <a:t>gave you </a:t>
            </a:r>
            <a:r>
              <a:rPr lang="en-US" sz="4800" dirty="0" smtClean="0">
                <a:latin typeface="Times New Roman" panose="02020603050405020304" pitchFamily="18" charset="0"/>
                <a:ea typeface="Times New Roman" panose="02020603050405020304" pitchFamily="18" charset="0"/>
              </a:rPr>
              <a:t>yesterday?” “Yes, I </a:t>
            </a:r>
            <a:r>
              <a:rPr lang="en-US" sz="4800" dirty="0">
                <a:latin typeface="Times New Roman" panose="02020603050405020304" pitchFamily="18" charset="0"/>
                <a:ea typeface="Times New Roman" panose="02020603050405020304" pitchFamily="18" charset="0"/>
              </a:rPr>
              <a:t>have finished reading the </a:t>
            </a:r>
            <a:r>
              <a:rPr lang="en-US" sz="4800" dirty="0" smtClean="0">
                <a:latin typeface="Times New Roman" panose="02020603050405020304" pitchFamily="18" charset="0"/>
                <a:ea typeface="Times New Roman" panose="02020603050405020304" pitchFamily="18" charset="0"/>
              </a:rPr>
              <a:t>book,” I replied. “What </a:t>
            </a:r>
            <a:r>
              <a:rPr lang="en-US" sz="4800" dirty="0">
                <a:latin typeface="Times New Roman" panose="02020603050405020304" pitchFamily="18" charset="0"/>
                <a:ea typeface="Times New Roman" panose="02020603050405020304" pitchFamily="18" charset="0"/>
              </a:rPr>
              <a:t>an interesting book it </a:t>
            </a:r>
            <a:r>
              <a:rPr lang="en-US" sz="4800" dirty="0" smtClean="0">
                <a:latin typeface="Times New Roman" panose="02020603050405020304" pitchFamily="18" charset="0"/>
                <a:ea typeface="Times New Roman" panose="02020603050405020304" pitchFamily="18" charset="0"/>
              </a:rPr>
              <a:t>is!” I said. “Will </a:t>
            </a:r>
            <a:r>
              <a:rPr lang="en-US" sz="4800" dirty="0">
                <a:latin typeface="Times New Roman" panose="02020603050405020304" pitchFamily="18" charset="0"/>
                <a:ea typeface="Times New Roman" panose="02020603050405020304" pitchFamily="18" charset="0"/>
              </a:rPr>
              <a:t>you return the book to me </a:t>
            </a:r>
            <a:r>
              <a:rPr lang="en-US" sz="4800" dirty="0" smtClean="0">
                <a:latin typeface="Times New Roman" panose="02020603050405020304" pitchFamily="18" charset="0"/>
                <a:ea typeface="Times New Roman" panose="02020603050405020304" pitchFamily="18" charset="0"/>
              </a:rPr>
              <a:t>today?” </a:t>
            </a:r>
            <a:r>
              <a:rPr lang="en-US" sz="4800" dirty="0">
                <a:latin typeface="Times New Roman" panose="02020603050405020304" pitchFamily="18" charset="0"/>
                <a:ea typeface="Times New Roman" panose="02020603050405020304" pitchFamily="18" charset="0"/>
              </a:rPr>
              <a:t>he asked.</a:t>
            </a:r>
            <a:endParaRPr lang="en-US" sz="4800" dirty="0"/>
          </a:p>
        </p:txBody>
      </p:sp>
    </p:spTree>
    <p:extLst>
      <p:ext uri="{BB962C8B-B14F-4D97-AF65-F5344CB8AC3E}">
        <p14:creationId xmlns:p14="http://schemas.microsoft.com/office/powerpoint/2010/main" val="3088494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r>
              <a:rPr lang="en-US" b="1" dirty="0" smtClean="0">
                <a:solidFill>
                  <a:srgbClr val="0070C0"/>
                </a:solidFill>
              </a:rPr>
              <a:t>2. </a:t>
            </a:r>
            <a:r>
              <a:rPr lang="en-US" b="1" dirty="0">
                <a:solidFill>
                  <a:srgbClr val="0070C0"/>
                </a:solidFill>
              </a:rPr>
              <a:t>Use capitals and punctuation marks where necessary in the following </a:t>
            </a:r>
            <a:r>
              <a:rPr lang="en-US" b="1" dirty="0" smtClean="0">
                <a:solidFill>
                  <a:srgbClr val="0070C0"/>
                </a:solidFill>
              </a:rPr>
              <a:t>text. 5</a:t>
            </a:r>
            <a:endParaRPr lang="en-US" dirty="0">
              <a:solidFill>
                <a:srgbClr val="0070C0"/>
              </a:solidFill>
            </a:endParaRPr>
          </a:p>
          <a:p>
            <a:pPr marL="0" indent="0" algn="just">
              <a:buNone/>
            </a:pPr>
            <a:r>
              <a:rPr lang="en-US" sz="5400" dirty="0">
                <a:latin typeface="Times New Roman" panose="02020603050405020304" pitchFamily="18" charset="0"/>
                <a:ea typeface="Times New Roman" panose="02020603050405020304" pitchFamily="18" charset="0"/>
              </a:rPr>
              <a:t>give me a few grains of corns </a:t>
            </a:r>
            <a:r>
              <a:rPr lang="en-US" sz="5400" dirty="0" err="1">
                <a:latin typeface="Times New Roman" panose="02020603050405020304" pitchFamily="18" charset="0"/>
                <a:ea typeface="Times New Roman" panose="02020603050405020304" pitchFamily="18" charset="0"/>
              </a:rPr>
              <a:t>i</a:t>
            </a:r>
            <a:r>
              <a:rPr lang="en-US" sz="5400" dirty="0">
                <a:latin typeface="Times New Roman" panose="02020603050405020304" pitchFamily="18" charset="0"/>
                <a:ea typeface="Times New Roman" panose="02020603050405020304" pitchFamily="18" charset="0"/>
              </a:rPr>
              <a:t> am dying of hunger said the grasshopper but what did you do in the summer didn’t you store any grain the ant remarked </a:t>
            </a:r>
            <a:r>
              <a:rPr lang="en-US" sz="5400" dirty="0" err="1">
                <a:latin typeface="Times New Roman" panose="02020603050405020304" pitchFamily="18" charset="0"/>
                <a:ea typeface="Times New Roman" panose="02020603050405020304" pitchFamily="18" charset="0"/>
              </a:rPr>
              <a:t>i</a:t>
            </a:r>
            <a:r>
              <a:rPr lang="en-US" sz="5400" dirty="0">
                <a:latin typeface="Times New Roman" panose="02020603050405020304" pitchFamily="18" charset="0"/>
                <a:ea typeface="Times New Roman" panose="02020603050405020304" pitchFamily="18" charset="0"/>
              </a:rPr>
              <a:t> was too busy in singing.</a:t>
            </a:r>
            <a:endParaRPr lang="en-US" sz="5400" dirty="0"/>
          </a:p>
        </p:txBody>
      </p:sp>
    </p:spTree>
    <p:extLst>
      <p:ext uri="{BB962C8B-B14F-4D97-AF65-F5344CB8AC3E}">
        <p14:creationId xmlns:p14="http://schemas.microsoft.com/office/powerpoint/2010/main" val="718807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12192000" cy="6858000"/>
          </a:xfrm>
        </p:spPr>
        <p:txBody>
          <a:bodyPr/>
          <a:lstStyle/>
          <a:p>
            <a:pPr marL="0" indent="0">
              <a:buNone/>
            </a:pPr>
            <a:endParaRPr lang="en-US" b="1" dirty="0" smtClean="0">
              <a:solidFill>
                <a:srgbClr val="0070C0"/>
              </a:solidFill>
            </a:endParaRPr>
          </a:p>
          <a:p>
            <a:pPr marL="0" indent="0">
              <a:buNone/>
            </a:pPr>
            <a:r>
              <a:rPr lang="en-US" sz="4400" b="1" u="sng" dirty="0" smtClean="0">
                <a:solidFill>
                  <a:srgbClr val="FF0000"/>
                </a:solidFill>
              </a:rPr>
              <a:t>Answer-2</a:t>
            </a:r>
            <a:endParaRPr lang="en-US" sz="4400" u="sng" dirty="0">
              <a:solidFill>
                <a:srgbClr val="FF0000"/>
              </a:solidFill>
            </a:endParaRPr>
          </a:p>
          <a:p>
            <a:pPr marL="0" indent="0" algn="just">
              <a:buNone/>
            </a:pPr>
            <a:r>
              <a:rPr lang="en-US" sz="4800" dirty="0" smtClean="0">
                <a:latin typeface="Times New Roman" panose="02020603050405020304" pitchFamily="18" charset="0"/>
                <a:ea typeface="Times New Roman" panose="02020603050405020304" pitchFamily="18" charset="0"/>
              </a:rPr>
              <a:t>“Give </a:t>
            </a:r>
            <a:r>
              <a:rPr lang="en-US" sz="4800" dirty="0">
                <a:latin typeface="Times New Roman" panose="02020603050405020304" pitchFamily="18" charset="0"/>
                <a:ea typeface="Times New Roman" panose="02020603050405020304" pitchFamily="18" charset="0"/>
              </a:rPr>
              <a:t>me a few grains of </a:t>
            </a:r>
            <a:r>
              <a:rPr lang="en-US" sz="4800" dirty="0" smtClean="0">
                <a:latin typeface="Times New Roman" panose="02020603050405020304" pitchFamily="18" charset="0"/>
                <a:ea typeface="Times New Roman" panose="02020603050405020304" pitchFamily="18" charset="0"/>
              </a:rPr>
              <a:t>corns. I </a:t>
            </a:r>
            <a:r>
              <a:rPr lang="en-US" sz="4800" dirty="0">
                <a:latin typeface="Times New Roman" panose="02020603050405020304" pitchFamily="18" charset="0"/>
                <a:ea typeface="Times New Roman" panose="02020603050405020304" pitchFamily="18" charset="0"/>
              </a:rPr>
              <a:t>am dying of </a:t>
            </a:r>
            <a:r>
              <a:rPr lang="en-US" sz="4800" dirty="0" smtClean="0">
                <a:latin typeface="Times New Roman" panose="02020603050405020304" pitchFamily="18" charset="0"/>
                <a:ea typeface="Times New Roman" panose="02020603050405020304" pitchFamily="18" charset="0"/>
              </a:rPr>
              <a:t>hunger,” </a:t>
            </a:r>
            <a:r>
              <a:rPr lang="en-US" sz="4800" dirty="0">
                <a:latin typeface="Times New Roman" panose="02020603050405020304" pitchFamily="18" charset="0"/>
                <a:ea typeface="Times New Roman" panose="02020603050405020304" pitchFamily="18" charset="0"/>
              </a:rPr>
              <a:t>said the </a:t>
            </a:r>
            <a:r>
              <a:rPr lang="en-US" sz="4800" dirty="0" smtClean="0">
                <a:latin typeface="Times New Roman" panose="02020603050405020304" pitchFamily="18" charset="0"/>
                <a:ea typeface="Times New Roman" panose="02020603050405020304" pitchFamily="18" charset="0"/>
              </a:rPr>
              <a:t>Grasshopper. “But </a:t>
            </a:r>
            <a:r>
              <a:rPr lang="en-US" sz="4800" dirty="0">
                <a:latin typeface="Times New Roman" panose="02020603050405020304" pitchFamily="18" charset="0"/>
                <a:ea typeface="Times New Roman" panose="02020603050405020304" pitchFamily="18" charset="0"/>
              </a:rPr>
              <a:t>what did you do in the </a:t>
            </a:r>
            <a:r>
              <a:rPr lang="en-US" sz="4800" dirty="0" smtClean="0">
                <a:latin typeface="Times New Roman" panose="02020603050405020304" pitchFamily="18" charset="0"/>
                <a:ea typeface="Times New Roman" panose="02020603050405020304" pitchFamily="18" charset="0"/>
              </a:rPr>
              <a:t>summer? Didn’t </a:t>
            </a:r>
            <a:r>
              <a:rPr lang="en-US" sz="4800" dirty="0">
                <a:latin typeface="Times New Roman" panose="02020603050405020304" pitchFamily="18" charset="0"/>
                <a:ea typeface="Times New Roman" panose="02020603050405020304" pitchFamily="18" charset="0"/>
              </a:rPr>
              <a:t>you store any </a:t>
            </a:r>
            <a:r>
              <a:rPr lang="en-US" sz="4800" dirty="0" smtClean="0">
                <a:latin typeface="Times New Roman" panose="02020603050405020304" pitchFamily="18" charset="0"/>
                <a:ea typeface="Times New Roman" panose="02020603050405020304" pitchFamily="18" charset="0"/>
              </a:rPr>
              <a:t>grain?” the Ant remarked. “I was too busy in singing.”</a:t>
            </a:r>
            <a:endParaRPr lang="en-US" sz="4800" dirty="0"/>
          </a:p>
        </p:txBody>
      </p:sp>
    </p:spTree>
    <p:extLst>
      <p:ext uri="{BB962C8B-B14F-4D97-AF65-F5344CB8AC3E}">
        <p14:creationId xmlns:p14="http://schemas.microsoft.com/office/powerpoint/2010/main" val="2798390714"/>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TotalTime>
  <Words>1192</Words>
  <Application>Microsoft Office PowerPoint</Application>
  <PresentationFormat>Widescreen</PresentationFormat>
  <Paragraphs>69</Paragraphs>
  <Slides>26</Slides>
  <Notes>3</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26</vt:i4>
      </vt:variant>
    </vt:vector>
  </HeadingPairs>
  <TitlesOfParts>
    <vt:vector size="41" baseType="lpstr">
      <vt:lpstr>Arial</vt:lpstr>
      <vt:lpstr>Book Antiqua</vt:lpstr>
      <vt:lpstr>Calibri</vt:lpstr>
      <vt:lpstr>Calibri Light</vt:lpstr>
      <vt:lpstr>Franklin Gothic Book</vt:lpstr>
      <vt:lpstr>Franklin Gothic Medium</vt:lpstr>
      <vt:lpstr>Times New Roman</vt:lpstr>
      <vt:lpstr>Tunga</vt:lpstr>
      <vt:lpstr>Wingdings</vt:lpstr>
      <vt:lpstr>Office Theme</vt:lpstr>
      <vt:lpstr>1_Office Theme</vt:lpstr>
      <vt:lpstr>Angles</vt:lpstr>
      <vt:lpstr>2_Office Theme</vt:lpstr>
      <vt:lpstr>3_Office Theme</vt:lpstr>
      <vt:lpstr>4_Office Theme</vt:lpstr>
      <vt:lpstr>PowerPoint Presentation</vt:lpstr>
      <vt:lpstr>PowerPoint Presentation</vt:lpstr>
      <vt:lpstr>WHAT ARE THE STUDENTS DOING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41</cp:revision>
  <dcterms:created xsi:type="dcterms:W3CDTF">2020-06-17T14:59:07Z</dcterms:created>
  <dcterms:modified xsi:type="dcterms:W3CDTF">2020-10-25T05:29:33Z</dcterms:modified>
</cp:coreProperties>
</file>