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9" r:id="rId3"/>
    <p:sldId id="306" r:id="rId4"/>
    <p:sldId id="281" r:id="rId5"/>
    <p:sldId id="282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44D2-D46B-427D-90BA-881EE3434BFD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50868-8BA9-44A1-8323-548C4165C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533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Nikosh" pitchFamily="2" charset="0"/>
                <a:cs typeface="Nikosh" pitchFamily="2" charset="0"/>
              </a:rPr>
              <a:t>    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স্বাগতম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600200"/>
            <a:ext cx="6019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438400"/>
            <a:ext cx="5197078" cy="4038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543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3|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KuvPvgvj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me©ÎB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cÖhyw³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4|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Wv³vi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Zwi‡Z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fvP©yq¨vj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wi‡qwjwUi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533400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dbl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3200" u="dbl" dirty="0" err="1" smtClean="0">
                <a:latin typeface="SutonnyMJ" pitchFamily="2" charset="0"/>
                <a:cs typeface="SutonnyMJ" pitchFamily="2" charset="0"/>
              </a:rPr>
              <a:t>v‡qvmvR©vwii</a:t>
            </a:r>
            <a:r>
              <a:rPr lang="en-US" sz="3200" u="dbl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dbl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200" u="dbl" dirty="0" smtClean="0">
                <a:latin typeface="SutonnyMJ" pitchFamily="2" charset="0"/>
                <a:cs typeface="SutonnyMJ" pitchFamily="2" charset="0"/>
              </a:rPr>
              <a:t> :</a:t>
            </a:r>
            <a:r>
              <a:rPr lang="en-US" u="dbl" dirty="0" smtClean="0">
                <a:latin typeface="Nikosh" pitchFamily="2" charset="0"/>
                <a:cs typeface="Nikosh" pitchFamily="2" charset="0"/>
              </a:rPr>
              <a:t> </a:t>
            </a:r>
            <a:endParaRPr lang="en-US" u="dbl" dirty="0"/>
          </a:p>
        </p:txBody>
      </p:sp>
      <p:sp>
        <p:nvSpPr>
          <p:cNvPr id="3" name="Rectangle 2"/>
          <p:cNvSpPr/>
          <p:nvPr/>
        </p:nvSpPr>
        <p:spPr>
          <a:xfrm>
            <a:off x="304800" y="19812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K¨vÝv‡ii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me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vB‡qvmvR©vwi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myweavRbK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i³cvZ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RwUjZv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Kwg‡q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e¨qeûj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my¯’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Lye Kg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LyeB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¯^í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vK‡ZB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jvKvj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A¨v‡bm‡_wmqvi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m¤úbœ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wPwKrmKMY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kix‡ii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mxwgZ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GjvKvq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v‡qvmvwR©K¨vj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†`b,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wbKUeZ©x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v¯’¨evb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KvlKjv‡K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aŸs‡mi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7|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wbivc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K‡gv‡_ivwc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ni‡gvb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ivwc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iwW‡qk‡bi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÷¨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vÛvW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m¤¢e|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8|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ivMxiv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mvR©vwii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Av`©k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533400"/>
            <a:ext cx="4070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dbl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4000" u="dbl" dirty="0" err="1" smtClean="0">
                <a:latin typeface="SutonnyMJ" pitchFamily="2" charset="0"/>
                <a:cs typeface="SutonnyMJ" pitchFamily="2" charset="0"/>
              </a:rPr>
              <a:t>v‡qvmvR©vwii</a:t>
            </a:r>
            <a:r>
              <a:rPr lang="en-US" sz="4000" u="dbl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dbl" dirty="0" err="1" smtClean="0"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4000" u="dbl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dbl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u="dbl" dirty="0" smtClean="0">
                <a:latin typeface="Nikosh" pitchFamily="2" charset="0"/>
                <a:cs typeface="Nikosh" pitchFamily="2" charset="0"/>
              </a:rPr>
              <a:t> </a:t>
            </a:r>
            <a:endParaRPr lang="en-US" u="dbl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cÖavbZg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Kvh©KvwiZvi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AwbðqZv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B‡gwRs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cixÿvmg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wPwKrmKMY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wUDgvimg~n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†`‡L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AvYyexÿwYK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K¨vÝvi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Qov‡bv‡K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cÖwZnZ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1524000"/>
            <a:ext cx="21146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335280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wPwKrmvi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wbiƒcb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c~e©K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cªhyw³i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mg„w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828800"/>
            <a:ext cx="4572000" cy="4194175"/>
          </a:xfrm>
        </p:spPr>
        <p:txBody>
          <a:bodyPr/>
          <a:lstStyle/>
          <a:p>
            <a:pPr marL="0" indent="0" algn="ctr"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05000"/>
            <a:ext cx="3657600" cy="259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914400"/>
            <a:ext cx="35205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nv‡dR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67760539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69342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6019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685800" y="1600200"/>
            <a:ext cx="7467600" cy="4343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gvneye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Avjg</a:t>
            </a:r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- Z_¨ I †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cÖhyw³</a:t>
            </a:r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Sjg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D”P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we`¨vjq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eiæov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Kzwgjøv</a:t>
            </a: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198mahabub@gmail.com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85800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3996361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828800"/>
            <a:ext cx="678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Øv`k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t  Z_¨ I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cÖhyw³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cÖ_g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v‡qvmvR©vwii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15834"/>
            <a:ext cx="2900199" cy="2994366"/>
          </a:xfrm>
          <a:prstGeom prst="rect">
            <a:avLst/>
          </a:prstGeom>
        </p:spPr>
      </p:pic>
      <p:pic>
        <p:nvPicPr>
          <p:cNvPr id="5" name="Content Placeholder 5" descr="com1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438400"/>
            <a:ext cx="3124200" cy="2514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096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 descr="images1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2133600"/>
            <a:ext cx="2590800" cy="2987040"/>
          </a:xfrm>
        </p:spPr>
      </p:pic>
      <p:pic>
        <p:nvPicPr>
          <p:cNvPr id="5" name="Content Placeholder 3" descr="images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133600"/>
            <a:ext cx="2747962" cy="287734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848600" cy="236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2|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AvBwmwUi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3|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v‡qvmvR©vwii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609600"/>
            <a:ext cx="22733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8577823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8001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5400" b="1" dirty="0" smtClean="0">
                <a:latin typeface="SutonnyMJ" pitchFamily="2" charset="0"/>
                <a:cs typeface="SutonnyMJ" pitchFamily="2" charset="0"/>
              </a:rPr>
              <a:t>µv‡</a:t>
            </a:r>
            <a:r>
              <a:rPr lang="fr-FR" sz="5400" b="1" dirty="0" err="1" smtClean="0">
                <a:latin typeface="SutonnyMJ" pitchFamily="2" charset="0"/>
                <a:cs typeface="SutonnyMJ" pitchFamily="2" charset="0"/>
              </a:rPr>
              <a:t>qvmvR</a:t>
            </a:r>
            <a:r>
              <a:rPr lang="fr-FR" sz="5400" b="1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fr-FR" sz="5400" b="1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fr-FR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54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fr-FR" sz="5400" b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endParaRPr lang="fr-FR" sz="2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µv‡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qvmvR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wPwKrmv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c×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AZ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šÍ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¤œ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ZvcgvÎvq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kix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‡ii A¯^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ivMv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všÍ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aŸsm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fr-FR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838200"/>
            <a:ext cx="2376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304800"/>
            <a:ext cx="4971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v‡qvmvR©vwi‡Z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AvBwmwUi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1| µ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v‡qvmvR©vwi‡Z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muB‡qi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j¤^v µ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v‡qv‡cÖve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h‡š¿i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AvµvšÍ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wUDgv‡i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bvB‡Uªv‡Rb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AvM©b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µ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v‡qv‡cÖve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mwVKfv‡e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my¯’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ÿwZMÖ¯Í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wbqwš¿Z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AvjU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&amp;ª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vmvDÛ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(MRI –Magnetic Resource Imaging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pic>
        <p:nvPicPr>
          <p:cNvPr id="6" name="Picture 4" descr="http://www.cvmc.org/sites/default/files/cvmc/hospital/WEB_M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429000"/>
            <a:ext cx="32432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http://www.cryoprobe-na.com/wp-content/uploads/2012/04/110314-CryoProbe-X-definitie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99" y="3657599"/>
            <a:ext cx="2895601" cy="21336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2|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eªvqwgj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¤^vi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Iqvb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wjKzBW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bvB‡Uªv‡Rb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v‡qvmvwR©K¨vj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‡¯úª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wWfvBm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Drcv`bKvix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Z_¨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cÖhyw³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e¨vcKfv‡e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0000"/>
            <a:ext cx="2085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www.medsupplier.com/product-images/Cryosurgery/Brymill/Brymill-CRY-AC-Cryogenic-Syst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667000"/>
            <a:ext cx="19431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326</TotalTime>
  <Words>560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     স্বাগতম</vt:lpstr>
      <vt:lpstr>wkÿK cwiwPwZ</vt:lpstr>
      <vt:lpstr>Slide 3</vt:lpstr>
      <vt:lpstr>wb‡Pi Qwe¸‡jv jÿ¨ Kwi </vt:lpstr>
      <vt:lpstr>wb‡Pi Qwe¸‡jv jÿ¨ Kwi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</dc:title>
  <dc:creator>FAIR</dc:creator>
  <cp:lastModifiedBy>Dell</cp:lastModifiedBy>
  <cp:revision>124</cp:revision>
  <dcterms:created xsi:type="dcterms:W3CDTF">2006-08-16T00:00:00Z</dcterms:created>
  <dcterms:modified xsi:type="dcterms:W3CDTF">2020-10-24T23:49:58Z</dcterms:modified>
</cp:coreProperties>
</file>